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0"/>
  </p:notesMasterIdLst>
  <p:sldIdLst>
    <p:sldId id="300" r:id="rId5"/>
    <p:sldId id="351" r:id="rId6"/>
    <p:sldId id="301" r:id="rId7"/>
    <p:sldId id="348" r:id="rId8"/>
    <p:sldId id="349" r:id="rId9"/>
    <p:sldId id="350" r:id="rId10"/>
    <p:sldId id="306" r:id="rId11"/>
    <p:sldId id="307" r:id="rId12"/>
    <p:sldId id="302" r:id="rId13"/>
    <p:sldId id="303" r:id="rId14"/>
    <p:sldId id="304" r:id="rId15"/>
    <p:sldId id="256" r:id="rId16"/>
    <p:sldId id="308" r:id="rId17"/>
    <p:sldId id="327" r:id="rId18"/>
    <p:sldId id="309" r:id="rId19"/>
    <p:sldId id="310" r:id="rId20"/>
    <p:sldId id="311" r:id="rId21"/>
    <p:sldId id="347" r:id="rId22"/>
    <p:sldId id="312" r:id="rId23"/>
    <p:sldId id="313" r:id="rId24"/>
    <p:sldId id="339" r:id="rId25"/>
    <p:sldId id="314" r:id="rId26"/>
    <p:sldId id="315" r:id="rId27"/>
    <p:sldId id="316" r:id="rId28"/>
    <p:sldId id="317" r:id="rId29"/>
    <p:sldId id="340" r:id="rId30"/>
    <p:sldId id="318" r:id="rId31"/>
    <p:sldId id="320" r:id="rId32"/>
    <p:sldId id="343" r:id="rId33"/>
    <p:sldId id="319" r:id="rId34"/>
    <p:sldId id="342" r:id="rId35"/>
    <p:sldId id="321" r:id="rId36"/>
    <p:sldId id="341" r:id="rId37"/>
    <p:sldId id="324" r:id="rId38"/>
    <p:sldId id="344" r:id="rId39"/>
    <p:sldId id="346" r:id="rId40"/>
    <p:sldId id="322" r:id="rId41"/>
    <p:sldId id="323" r:id="rId42"/>
    <p:sldId id="325" r:id="rId43"/>
    <p:sldId id="328" r:id="rId44"/>
    <p:sldId id="329" r:id="rId45"/>
    <p:sldId id="331" r:id="rId46"/>
    <p:sldId id="335" r:id="rId47"/>
    <p:sldId id="332" r:id="rId48"/>
    <p:sldId id="333" r:id="rId49"/>
    <p:sldId id="334" r:id="rId50"/>
    <p:sldId id="336" r:id="rId51"/>
    <p:sldId id="337" r:id="rId52"/>
    <p:sldId id="345" r:id="rId53"/>
    <p:sldId id="338" r:id="rId54"/>
    <p:sldId id="352" r:id="rId55"/>
    <p:sldId id="374" r:id="rId56"/>
    <p:sldId id="385" r:id="rId57"/>
    <p:sldId id="380" r:id="rId58"/>
    <p:sldId id="381" r:id="rId59"/>
    <p:sldId id="382" r:id="rId60"/>
    <p:sldId id="383" r:id="rId61"/>
    <p:sldId id="384" r:id="rId62"/>
    <p:sldId id="391" r:id="rId63"/>
    <p:sldId id="386" r:id="rId64"/>
    <p:sldId id="377" r:id="rId65"/>
    <p:sldId id="375" r:id="rId66"/>
    <p:sldId id="376" r:id="rId67"/>
    <p:sldId id="378" r:id="rId68"/>
    <p:sldId id="379" r:id="rId69"/>
    <p:sldId id="392" r:id="rId70"/>
    <p:sldId id="367" r:id="rId71"/>
    <p:sldId id="368" r:id="rId72"/>
    <p:sldId id="369" r:id="rId73"/>
    <p:sldId id="387" r:id="rId74"/>
    <p:sldId id="388" r:id="rId75"/>
    <p:sldId id="389" r:id="rId76"/>
    <p:sldId id="354" r:id="rId77"/>
    <p:sldId id="371" r:id="rId78"/>
    <p:sldId id="37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Management" id="{70E925A9-9B3C-4A38-8033-F64E11A8D569}">
          <p14:sldIdLst>
            <p14:sldId id="300"/>
            <p14:sldId id="351"/>
            <p14:sldId id="301"/>
            <p14:sldId id="348"/>
            <p14:sldId id="349"/>
            <p14:sldId id="350"/>
            <p14:sldId id="306"/>
            <p14:sldId id="307"/>
            <p14:sldId id="302"/>
            <p14:sldId id="303"/>
            <p14:sldId id="304"/>
            <p14:sldId id="256"/>
          </p14:sldIdLst>
        </p14:section>
        <p14:section name="Into to Software Development" id="{9C731D03-9FC7-493E-80C6-00ED80C47BBD}">
          <p14:sldIdLst>
            <p14:sldId id="308"/>
            <p14:sldId id="327"/>
            <p14:sldId id="309"/>
            <p14:sldId id="310"/>
            <p14:sldId id="311"/>
            <p14:sldId id="347"/>
            <p14:sldId id="312"/>
            <p14:sldId id="313"/>
            <p14:sldId id="339"/>
            <p14:sldId id="314"/>
            <p14:sldId id="315"/>
            <p14:sldId id="316"/>
            <p14:sldId id="317"/>
            <p14:sldId id="340"/>
            <p14:sldId id="318"/>
            <p14:sldId id="320"/>
            <p14:sldId id="343"/>
            <p14:sldId id="319"/>
            <p14:sldId id="342"/>
            <p14:sldId id="321"/>
            <p14:sldId id="341"/>
            <p14:sldId id="324"/>
            <p14:sldId id="344"/>
            <p14:sldId id="346"/>
            <p14:sldId id="322"/>
            <p14:sldId id="323"/>
            <p14:sldId id="325"/>
          </p14:sldIdLst>
        </p14:section>
        <p14:section name="Open Source and Legal Aspects" id="{D7A1C90C-D9A9-4848-AD16-E5C53548583F}">
          <p14:sldIdLst>
            <p14:sldId id="328"/>
            <p14:sldId id="329"/>
            <p14:sldId id="331"/>
            <p14:sldId id="335"/>
            <p14:sldId id="332"/>
            <p14:sldId id="333"/>
            <p14:sldId id="334"/>
            <p14:sldId id="336"/>
            <p14:sldId id="337"/>
            <p14:sldId id="345"/>
            <p14:sldId id="338"/>
            <p14:sldId id="352"/>
            <p14:sldId id="374"/>
            <p14:sldId id="385"/>
            <p14:sldId id="380"/>
            <p14:sldId id="381"/>
            <p14:sldId id="382"/>
            <p14:sldId id="383"/>
            <p14:sldId id="384"/>
            <p14:sldId id="391"/>
            <p14:sldId id="386"/>
            <p14:sldId id="377"/>
            <p14:sldId id="375"/>
            <p14:sldId id="376"/>
            <p14:sldId id="378"/>
            <p14:sldId id="379"/>
            <p14:sldId id="392"/>
            <p14:sldId id="367"/>
            <p14:sldId id="368"/>
            <p14:sldId id="369"/>
            <p14:sldId id="387"/>
            <p14:sldId id="388"/>
            <p14:sldId id="389"/>
            <p14:sldId id="354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97EFB-31B8-4136-A925-AC0C3E059DD1}" v="1" dt="2024-01-16T12:13:17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na Karthik Vairam" userId="17ef763e-19d5-470b-bd55-2fb187fe9304" providerId="ADAL" clId="{59697EFB-31B8-4136-A925-AC0C3E059DD1}"/>
    <pc:docChg chg="modSld">
      <pc:chgData name="Prasanna Karthik Vairam" userId="17ef763e-19d5-470b-bd55-2fb187fe9304" providerId="ADAL" clId="{59697EFB-31B8-4136-A925-AC0C3E059DD1}" dt="2024-01-16T12:13:17.857" v="0"/>
      <pc:docMkLst>
        <pc:docMk/>
      </pc:docMkLst>
      <pc:sldChg chg="addSp">
        <pc:chgData name="Prasanna Karthik Vairam" userId="17ef763e-19d5-470b-bd55-2fb187fe9304" providerId="ADAL" clId="{59697EFB-31B8-4136-A925-AC0C3E059DD1}" dt="2024-01-16T12:13:17.857" v="0"/>
        <pc:sldMkLst>
          <pc:docMk/>
          <pc:sldMk cId="707181655" sldId="354"/>
        </pc:sldMkLst>
        <pc:inkChg chg="add">
          <ac:chgData name="Prasanna Karthik Vairam" userId="17ef763e-19d5-470b-bd55-2fb187fe9304" providerId="ADAL" clId="{59697EFB-31B8-4136-A925-AC0C3E059DD1}" dt="2024-01-16T12:13:17.857" v="0"/>
          <ac:inkMkLst>
            <pc:docMk/>
            <pc:sldMk cId="707181655" sldId="354"/>
            <ac:inkMk id="3" creationId="{CD310AC6-1A2A-4B2E-348E-2766E00084DE}"/>
          </ac:inkMkLst>
        </pc:inkChg>
      </pc:sldChg>
      <pc:sldChg chg="addSp">
        <pc:chgData name="Prasanna Karthik Vairam" userId="17ef763e-19d5-470b-bd55-2fb187fe9304" providerId="ADAL" clId="{59697EFB-31B8-4136-A925-AC0C3E059DD1}" dt="2024-01-16T12:13:17.857" v="0"/>
        <pc:sldMkLst>
          <pc:docMk/>
          <pc:sldMk cId="3165574884" sldId="388"/>
        </pc:sldMkLst>
        <pc:inkChg chg="add">
          <ac:chgData name="Prasanna Karthik Vairam" userId="17ef763e-19d5-470b-bd55-2fb187fe9304" providerId="ADAL" clId="{59697EFB-31B8-4136-A925-AC0C3E059DD1}" dt="2024-01-16T12:13:17.857" v="0"/>
          <ac:inkMkLst>
            <pc:docMk/>
            <pc:sldMk cId="3165574884" sldId="388"/>
            <ac:inkMk id="3" creationId="{78A3F78C-D608-4B96-666B-3B520793F73F}"/>
          </ac:inkMkLst>
        </pc:inkChg>
      </pc:sldChg>
      <pc:sldChg chg="addSp">
        <pc:chgData name="Prasanna Karthik Vairam" userId="17ef763e-19d5-470b-bd55-2fb187fe9304" providerId="ADAL" clId="{59697EFB-31B8-4136-A925-AC0C3E059DD1}" dt="2024-01-16T12:13:17.857" v="0"/>
        <pc:sldMkLst>
          <pc:docMk/>
          <pc:sldMk cId="2038733112" sldId="389"/>
        </pc:sldMkLst>
        <pc:inkChg chg="add">
          <ac:chgData name="Prasanna Karthik Vairam" userId="17ef763e-19d5-470b-bd55-2fb187fe9304" providerId="ADAL" clId="{59697EFB-31B8-4136-A925-AC0C3E059DD1}" dt="2024-01-16T12:13:17.857" v="0"/>
          <ac:inkMkLst>
            <pc:docMk/>
            <pc:sldMk cId="2038733112" sldId="389"/>
            <ac:inkMk id="3" creationId="{EA37D597-3024-C751-9FC8-E98D8D1AC0D6}"/>
          </ac:inkMkLst>
        </pc:inkChg>
      </pc:sldChg>
    </pc:docChg>
  </pc:docChgLst>
  <pc:docChgLst>
    <pc:chgData name="Prasanna Karthik Vairam" userId="17ef763e-19d5-470b-bd55-2fb187fe9304" providerId="ADAL" clId="{E43A34BB-BE34-4EF6-9D29-69A4A937F2CA}"/>
    <pc:docChg chg="undo custSel addSld delSld modSld modMainMaster modSection">
      <pc:chgData name="Prasanna Karthik Vairam" userId="17ef763e-19d5-470b-bd55-2fb187fe9304" providerId="ADAL" clId="{E43A34BB-BE34-4EF6-9D29-69A4A937F2CA}" dt="2024-01-16T06:28:27.744" v="524" actId="2696"/>
      <pc:docMkLst>
        <pc:docMk/>
      </pc:docMkLst>
      <pc:sldChg chg="addSp delSp modSp">
        <pc:chgData name="Prasanna Karthik Vairam" userId="17ef763e-19d5-470b-bd55-2fb187fe9304" providerId="ADAL" clId="{E43A34BB-BE34-4EF6-9D29-69A4A937F2CA}" dt="2024-01-16T06:16:12.228" v="505" actId="1076"/>
        <pc:sldMkLst>
          <pc:docMk/>
          <pc:sldMk cId="2545036587" sldId="256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545036587" sldId="256"/>
            <ac:spMk id="3" creationId="{758C751B-811B-4014-A5DC-1D37D90ED588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545036587" sldId="256"/>
            <ac:spMk id="6" creationId="{F4A389AB-C140-4C4C-8269-BD67664EF087}"/>
          </ac:spMkLst>
        </pc:spChg>
        <pc:spChg chg="mod">
          <ac:chgData name="Prasanna Karthik Vairam" userId="17ef763e-19d5-470b-bd55-2fb187fe9304" providerId="ADAL" clId="{E43A34BB-BE34-4EF6-9D29-69A4A937F2CA}" dt="2024-01-16T06:16:12.228" v="505" actId="1076"/>
          <ac:spMkLst>
            <pc:docMk/>
            <pc:sldMk cId="2545036587" sldId="256"/>
            <ac:spMk id="7" creationId="{00000000-0000-0000-0000-000000000000}"/>
          </ac:spMkLst>
        </pc:spChg>
        <pc:picChg chg="mod">
          <ac:chgData name="Prasanna Karthik Vairam" userId="17ef763e-19d5-470b-bd55-2fb187fe9304" providerId="ADAL" clId="{E43A34BB-BE34-4EF6-9D29-69A4A937F2CA}" dt="2024-01-16T06:15:58.232" v="502" actId="1076"/>
          <ac:picMkLst>
            <pc:docMk/>
            <pc:sldMk cId="2545036587" sldId="256"/>
            <ac:picMk id="4" creationId="{00000000-0000-0000-0000-000000000000}"/>
          </ac:picMkLst>
        </pc:picChg>
      </pc:sldChg>
      <pc:sldChg chg="addSp delSp modSp modAnim">
        <pc:chgData name="Prasanna Karthik Vairam" userId="17ef763e-19d5-470b-bd55-2fb187fe9304" providerId="ADAL" clId="{E43A34BB-BE34-4EF6-9D29-69A4A937F2CA}" dt="2024-01-16T06:15:09.665" v="497" actId="27636"/>
        <pc:sldMkLst>
          <pc:docMk/>
          <pc:sldMk cId="3099422948" sldId="301"/>
        </pc:sldMkLst>
        <pc:spChg chg="mod">
          <ac:chgData name="Prasanna Karthik Vairam" userId="17ef763e-19d5-470b-bd55-2fb187fe9304" providerId="ADAL" clId="{E43A34BB-BE34-4EF6-9D29-69A4A937F2CA}" dt="2024-01-16T06:15:09.665" v="497" actId="27636"/>
          <ac:spMkLst>
            <pc:docMk/>
            <pc:sldMk cId="3099422948" sldId="301"/>
            <ac:spMk id="3" creationId="{D81B68EB-50FE-4EC9-B8E0-B77C760FAC1A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099422948" sldId="301"/>
            <ac:spMk id="4" creationId="{42D9D703-7713-4CD7-BA5C-0CB98472260F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099422948" sldId="301"/>
            <ac:spMk id="5" creationId="{D5F0BEF7-A5B4-4395-B1D6-177FF621D890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450646104" sldId="302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450646104" sldId="302"/>
            <ac:spMk id="3" creationId="{F557371F-0131-489B-9382-B2FB99EC81B5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450646104" sldId="302"/>
            <ac:spMk id="4" creationId="{0A926DF6-8708-46BC-900A-F1836446B066}"/>
          </ac:spMkLst>
        </pc:spChg>
        <pc:spChg chg="del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450646104" sldId="302"/>
            <ac:spMk id="5" creationId="{4AFF7718-986C-402C-85C4-01EDAAE0639D}"/>
          </ac:spMkLst>
        </pc:spChg>
        <pc:graphicFrameChg chg="mod modGraphic">
          <ac:chgData name="Prasanna Karthik Vairam" userId="17ef763e-19d5-470b-bd55-2fb187fe9304" providerId="ADAL" clId="{E43A34BB-BE34-4EF6-9D29-69A4A937F2CA}" dt="2024-01-16T05:54:08.527" v="319" actId="20577"/>
          <ac:graphicFrameMkLst>
            <pc:docMk/>
            <pc:sldMk cId="1450646104" sldId="302"/>
            <ac:graphicFrameMk id="6" creationId="{DF714A93-A8A1-4673-8D9B-D4E189DA58D6}"/>
          </ac:graphicFrameMkLst>
        </pc:graphicFrame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130592493" sldId="303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30592493" sldId="303"/>
            <ac:spMk id="3" creationId="{68134B59-D725-4D1F-BC3A-E8241854C905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30592493" sldId="303"/>
            <ac:spMk id="6" creationId="{629A0AC8-2E0A-4319-B319-9BD6702FCAB7}"/>
          </ac:spMkLst>
        </pc:spChg>
        <pc:graphicFrameChg chg="mod modGraphic">
          <ac:chgData name="Prasanna Karthik Vairam" userId="17ef763e-19d5-470b-bd55-2fb187fe9304" providerId="ADAL" clId="{E43A34BB-BE34-4EF6-9D29-69A4A937F2CA}" dt="2024-01-16T05:55:12.227" v="332" actId="20577"/>
          <ac:graphicFrameMkLst>
            <pc:docMk/>
            <pc:sldMk cId="3130592493" sldId="303"/>
            <ac:graphicFrameMk id="5" creationId="{9ECB8630-E776-441C-BBB4-356E9313234C}"/>
          </ac:graphicFrameMkLst>
        </pc:graphicFrame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706448382" sldId="304"/>
        </pc:sldMkLst>
        <pc:spChg chg="mod">
          <ac:chgData name="Prasanna Karthik Vairam" userId="17ef763e-19d5-470b-bd55-2fb187fe9304" providerId="ADAL" clId="{E43A34BB-BE34-4EF6-9D29-69A4A937F2CA}" dt="2024-01-16T05:56:21.840" v="347" actId="20577"/>
          <ac:spMkLst>
            <pc:docMk/>
            <pc:sldMk cId="2706448382" sldId="304"/>
            <ac:spMk id="3" creationId="{D81B68EB-50FE-4EC9-B8E0-B77C760FAC1A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706448382" sldId="304"/>
            <ac:spMk id="4" creationId="{B424C895-05BB-4040-AE62-1E760EB2F4BB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706448382" sldId="304"/>
            <ac:spMk id="5" creationId="{2CD36B95-8A80-4778-8D32-DA3A47D9AC42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418419520" sldId="306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418419520" sldId="306"/>
            <ac:spMk id="4" creationId="{6C33AF82-C10F-4439-AF36-4A4DB8B7079F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418419520" sldId="306"/>
            <ac:spMk id="5" creationId="{91C0F8A2-733C-4C7C-9B02-34372186E765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136971316" sldId="307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36971316" sldId="307"/>
            <ac:spMk id="4" creationId="{B2F9578E-5C50-416D-B52B-551187CF724A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36971316" sldId="307"/>
            <ac:spMk id="5" creationId="{97DF7C84-14E8-48D1-A404-C719F8D1D179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6:23.989" v="507" actId="478"/>
        <pc:sldMkLst>
          <pc:docMk/>
          <pc:sldMk cId="3210280702" sldId="308"/>
        </pc:sldMkLst>
        <pc:spChg chg="add del mod">
          <ac:chgData name="Prasanna Karthik Vairam" userId="17ef763e-19d5-470b-bd55-2fb187fe9304" providerId="ADAL" clId="{E43A34BB-BE34-4EF6-9D29-69A4A937F2CA}" dt="2024-01-16T06:16:05.488" v="504" actId="478"/>
          <ac:spMkLst>
            <pc:docMk/>
            <pc:sldMk cId="3210280702" sldId="308"/>
            <ac:spMk id="2" creationId="{1F293266-7EDD-499A-BCC5-F5050DF154BB}"/>
          </ac:spMkLst>
        </pc:spChg>
        <pc:spChg chg="add del mod">
          <ac:chgData name="Prasanna Karthik Vairam" userId="17ef763e-19d5-470b-bd55-2fb187fe9304" providerId="ADAL" clId="{E43A34BB-BE34-4EF6-9D29-69A4A937F2CA}" dt="2024-01-16T06:16:23.989" v="507" actId="478"/>
          <ac:spMkLst>
            <pc:docMk/>
            <pc:sldMk cId="3210280702" sldId="308"/>
            <ac:spMk id="4" creationId="{2E6EBCC1-7380-45A8-B28C-5A93AAF8218A}"/>
          </ac:spMkLst>
        </pc:spChg>
        <pc:picChg chg="mod">
          <ac:chgData name="Prasanna Karthik Vairam" userId="17ef763e-19d5-470b-bd55-2fb187fe9304" providerId="ADAL" clId="{E43A34BB-BE34-4EF6-9D29-69A4A937F2CA}" dt="2024-01-16T06:16:19.497" v="506" actId="1076"/>
          <ac:picMkLst>
            <pc:docMk/>
            <pc:sldMk cId="3210280702" sldId="308"/>
            <ac:picMk id="7" creationId="{00000000-0000-0000-0000-000000000000}"/>
          </ac:picMkLst>
        </pc:picChg>
      </pc:sldChg>
      <pc:sldChg chg="addSp delSp modSp">
        <pc:chgData name="Prasanna Karthik Vairam" userId="17ef763e-19d5-470b-bd55-2fb187fe9304" providerId="ADAL" clId="{E43A34BB-BE34-4EF6-9D29-69A4A937F2CA}" dt="2024-01-16T06:16:37.654" v="510" actId="478"/>
        <pc:sldMkLst>
          <pc:docMk/>
          <pc:sldMk cId="4250566776" sldId="309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4250566776" sldId="309"/>
            <ac:spMk id="3" creationId="{009FCC4F-3927-40A7-BE7A-54C3DF11C598}"/>
          </ac:spMkLst>
        </pc:spChg>
        <pc:spChg chg="add del mod">
          <ac:chgData name="Prasanna Karthik Vairam" userId="17ef763e-19d5-470b-bd55-2fb187fe9304" providerId="ADAL" clId="{E43A34BB-BE34-4EF6-9D29-69A4A937F2CA}" dt="2024-01-16T06:16:37.654" v="510" actId="478"/>
          <ac:spMkLst>
            <pc:docMk/>
            <pc:sldMk cId="4250566776" sldId="309"/>
            <ac:spMk id="4" creationId="{CE8D03CF-734E-462E-BEB2-0842F4D7DD80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799293220" sldId="310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99293220" sldId="310"/>
            <ac:spMk id="3" creationId="{FD945673-4843-493F-9A9E-285EFE8F5DEC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99293220" sldId="310"/>
            <ac:spMk id="4" creationId="{B2D67DA7-2BD3-4F3A-B9E5-10F4C19BFCE2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431695982" sldId="311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431695982" sldId="311"/>
            <ac:spMk id="3" creationId="{6776A944-AB47-47CB-8293-2B9D349A3FEE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431695982" sldId="311"/>
            <ac:spMk id="6" creationId="{EDF9A2BE-81A0-4520-8AFB-99420C227508}"/>
          </ac:spMkLst>
        </pc:spChg>
      </pc:sldChg>
      <pc:sldChg chg="addSp delSp modSp delAnim modAnim">
        <pc:chgData name="Prasanna Karthik Vairam" userId="17ef763e-19d5-470b-bd55-2fb187fe9304" providerId="ADAL" clId="{E43A34BB-BE34-4EF6-9D29-69A4A937F2CA}" dt="2024-01-16T06:15:09.619" v="496"/>
        <pc:sldMkLst>
          <pc:docMk/>
          <pc:sldMk cId="1589562275" sldId="312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589562275" sldId="312"/>
            <ac:spMk id="4" creationId="{7E317D1E-B621-4586-A1E4-B85204D4D321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589562275" sldId="312"/>
            <ac:spMk id="5" creationId="{B4266E11-2786-4666-98BE-21E71FECAFD9}"/>
          </ac:spMkLst>
        </pc:spChg>
        <pc:picChg chg="add mod">
          <ac:chgData name="Prasanna Karthik Vairam" userId="17ef763e-19d5-470b-bd55-2fb187fe9304" providerId="ADAL" clId="{E43A34BB-BE34-4EF6-9D29-69A4A937F2CA}" dt="2024-01-16T06:03:01.137" v="452" actId="1076"/>
          <ac:picMkLst>
            <pc:docMk/>
            <pc:sldMk cId="1589562275" sldId="312"/>
            <ac:picMk id="3" creationId="{CB4E92CF-2D5D-4347-B59B-1FA3AB7FA5F9}"/>
          </ac:picMkLst>
        </pc:picChg>
        <pc:picChg chg="del">
          <ac:chgData name="Prasanna Karthik Vairam" userId="17ef763e-19d5-470b-bd55-2fb187fe9304" providerId="ADAL" clId="{E43A34BB-BE34-4EF6-9D29-69A4A937F2CA}" dt="2024-01-16T06:02:57.939" v="451" actId="478"/>
          <ac:picMkLst>
            <pc:docMk/>
            <pc:sldMk cId="1589562275" sldId="312"/>
            <ac:picMk id="1032" creationId="{958CFB3B-5151-4652-B671-215DA3260674}"/>
          </ac:picMkLst>
        </pc:picChg>
      </pc:sldChg>
      <pc:sldChg chg="addSp delSp modSp delAnim modAnim">
        <pc:chgData name="Prasanna Karthik Vairam" userId="17ef763e-19d5-470b-bd55-2fb187fe9304" providerId="ADAL" clId="{E43A34BB-BE34-4EF6-9D29-69A4A937F2CA}" dt="2024-01-16T06:15:09.619" v="496"/>
        <pc:sldMkLst>
          <pc:docMk/>
          <pc:sldMk cId="2849283017" sldId="313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849283017" sldId="313"/>
            <ac:spMk id="3" creationId="{1E7071E3-A642-4AAA-83E4-B54AE7A9ACC6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849283017" sldId="313"/>
            <ac:spMk id="6" creationId="{BC01CA66-6228-4624-AA3A-1821EEC1194F}"/>
          </ac:spMkLst>
        </pc:spChg>
        <pc:picChg chg="add mod">
          <ac:chgData name="Prasanna Karthik Vairam" userId="17ef763e-19d5-470b-bd55-2fb187fe9304" providerId="ADAL" clId="{E43A34BB-BE34-4EF6-9D29-69A4A937F2CA}" dt="2024-01-16T06:04:33.847" v="462" actId="14100"/>
          <ac:picMkLst>
            <pc:docMk/>
            <pc:sldMk cId="2849283017" sldId="313"/>
            <ac:picMk id="16" creationId="{762C7EF9-C42D-450A-AB61-BC7A005A1150}"/>
          </ac:picMkLst>
        </pc:picChg>
        <pc:picChg chg="del">
          <ac:chgData name="Prasanna Karthik Vairam" userId="17ef763e-19d5-470b-bd55-2fb187fe9304" providerId="ADAL" clId="{E43A34BB-BE34-4EF6-9D29-69A4A937F2CA}" dt="2024-01-16T06:03:10.726" v="454" actId="478"/>
          <ac:picMkLst>
            <pc:docMk/>
            <pc:sldMk cId="2849283017" sldId="313"/>
            <ac:picMk id="18" creationId="{D9BB34DA-7972-4D87-9549-2E7210C20E6D}"/>
          </ac:picMkLst>
        </pc:pic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693480335" sldId="314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693480335" sldId="314"/>
            <ac:spMk id="3" creationId="{ECF51AC0-E896-4F1F-B6FA-F2DEEE87562D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693480335" sldId="314"/>
            <ac:spMk id="4" creationId="{1806FDC8-1D6E-414B-A529-796687A78FCD}"/>
          </ac:spMkLst>
        </pc:spChg>
        <pc:spChg chg="mod">
          <ac:chgData name="Prasanna Karthik Vairam" userId="17ef763e-19d5-470b-bd55-2fb187fe9304" providerId="ADAL" clId="{E43A34BB-BE34-4EF6-9D29-69A4A937F2CA}" dt="2024-01-16T06:08:13.352" v="470" actId="113"/>
          <ac:spMkLst>
            <pc:docMk/>
            <pc:sldMk cId="693480335" sldId="314"/>
            <ac:spMk id="5" creationId="{94C19F53-91EE-4D56-8FCC-7221AACE51B0}"/>
          </ac:spMkLst>
        </pc:spChg>
      </pc:sldChg>
      <pc:sldChg chg="addSp delSp modSp modAnim">
        <pc:chgData name="Prasanna Karthik Vairam" userId="17ef763e-19d5-470b-bd55-2fb187fe9304" providerId="ADAL" clId="{E43A34BB-BE34-4EF6-9D29-69A4A937F2CA}" dt="2024-01-16T06:15:09.619" v="496"/>
        <pc:sldMkLst>
          <pc:docMk/>
          <pc:sldMk cId="3194603086" sldId="315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94603086" sldId="315"/>
            <ac:spMk id="3" creationId="{EA0BA2AD-74B4-4398-A3F5-D87624C1B54A}"/>
          </ac:spMkLst>
        </pc:spChg>
        <pc:spChg chg="mod">
          <ac:chgData name="Prasanna Karthik Vairam" userId="17ef763e-19d5-470b-bd55-2fb187fe9304" providerId="ADAL" clId="{E43A34BB-BE34-4EF6-9D29-69A4A937F2CA}" dt="2024-01-16T06:08:49.979" v="477" actId="20577"/>
          <ac:spMkLst>
            <pc:docMk/>
            <pc:sldMk cId="3194603086" sldId="315"/>
            <ac:spMk id="5" creationId="{94C19F53-91EE-4D56-8FCC-7221AACE51B0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194603086" sldId="315"/>
            <ac:spMk id="6" creationId="{7246FB94-482F-4E0A-BE13-3C99675EA6F8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804540230" sldId="316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804540230" sldId="316"/>
            <ac:spMk id="3" creationId="{B77CA4BD-8FF4-422B-A188-26A4DD75AF3E}"/>
          </ac:spMkLst>
        </pc:spChg>
        <pc:spChg chg="mod">
          <ac:chgData name="Prasanna Karthik Vairam" userId="17ef763e-19d5-470b-bd55-2fb187fe9304" providerId="ADAL" clId="{E43A34BB-BE34-4EF6-9D29-69A4A937F2CA}" dt="2024-01-16T06:09:43.041" v="488" actId="113"/>
          <ac:spMkLst>
            <pc:docMk/>
            <pc:sldMk cId="3804540230" sldId="316"/>
            <ac:spMk id="5" creationId="{94C19F53-91EE-4D56-8FCC-7221AACE51B0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804540230" sldId="316"/>
            <ac:spMk id="6" creationId="{AC6A8326-7E96-4740-82C3-20167DC64D79}"/>
          </ac:spMkLst>
        </pc:spChg>
      </pc:sldChg>
      <pc:sldChg chg="addSp delSp modSp modAnim">
        <pc:chgData name="Prasanna Karthik Vairam" userId="17ef763e-19d5-470b-bd55-2fb187fe9304" providerId="ADAL" clId="{E43A34BB-BE34-4EF6-9D29-69A4A937F2CA}" dt="2024-01-16T06:15:09.619" v="496"/>
        <pc:sldMkLst>
          <pc:docMk/>
          <pc:sldMk cId="1244683310" sldId="317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244683310" sldId="317"/>
            <ac:spMk id="3" creationId="{7461CB0C-E2E6-4137-B478-161E6B099F06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244683310" sldId="317"/>
            <ac:spMk id="7" creationId="{C2855FD1-AE4A-4472-927D-EE30EED0586B}"/>
          </ac:spMkLst>
        </pc:spChg>
        <pc:picChg chg="add mod">
          <ac:chgData name="Prasanna Karthik Vairam" userId="17ef763e-19d5-470b-bd55-2fb187fe9304" providerId="ADAL" clId="{E43A34BB-BE34-4EF6-9D29-69A4A937F2CA}" dt="2024-01-16T06:10:03.205" v="490" actId="1076"/>
          <ac:picMkLst>
            <pc:docMk/>
            <pc:sldMk cId="1244683310" sldId="317"/>
            <ac:picMk id="6" creationId="{13FD9D97-3E88-4E56-9A8D-346BE70E237D}"/>
          </ac:picMkLst>
        </pc:pic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912086864" sldId="318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12086864" sldId="318"/>
            <ac:spMk id="3" creationId="{DCE28C92-F78C-40B3-8B48-F8D9F4C19343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12086864" sldId="318"/>
            <ac:spMk id="5" creationId="{1408D481-DEAC-4E9F-A86D-0B845AF29E87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359088118" sldId="319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359088118" sldId="319"/>
            <ac:spMk id="3" creationId="{B89D31CB-F1E6-4D4A-92F7-633CFBE29533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359088118" sldId="319"/>
            <ac:spMk id="5" creationId="{CE85F1AC-2909-4CF0-B78A-1890145F786F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928360241" sldId="320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28360241" sldId="320"/>
            <ac:spMk id="3" creationId="{F7CB558A-B97A-482C-8678-AC6E32A48075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28360241" sldId="320"/>
            <ac:spMk id="5" creationId="{10D932F6-4F10-4294-BE09-D150D4BBB627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792279371" sldId="321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792279371" sldId="321"/>
            <ac:spMk id="3" creationId="{2C8F1CB3-C5EC-414C-BDD0-38697D3A85DA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792279371" sldId="321"/>
            <ac:spMk id="4" creationId="{759137CE-63D4-4C98-98F3-E857D9F109AF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584757994" sldId="322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584757994" sldId="322"/>
            <ac:spMk id="3" creationId="{E3BB9C97-23F0-435A-8335-7C7BB4527CBB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584757994" sldId="322"/>
            <ac:spMk id="4" creationId="{C1BBF6DD-A4B5-4EF3-8A03-28D611C3FA06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765305075" sldId="323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765305075" sldId="323"/>
            <ac:spMk id="5" creationId="{6F885E1B-598C-47F2-887D-2524B31AB714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765305075" sldId="323"/>
            <ac:spMk id="11" creationId="{41354F9B-E7A1-4D08-AD51-B7C5460B2436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289698786" sldId="324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289698786" sldId="324"/>
            <ac:spMk id="3" creationId="{8D8FDB10-BBA5-4348-8762-2B1309260E2C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289698786" sldId="324"/>
            <ac:spMk id="5" creationId="{B0AB534C-9DF1-459C-8693-6C8722C3C013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9:18.966" v="512" actId="20577"/>
        <pc:sldMkLst>
          <pc:docMk/>
          <pc:sldMk cId="1710351619" sldId="325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10351619" sldId="325"/>
            <ac:spMk id="3" creationId="{78CBC29D-2BBA-4124-8900-BE968904141B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10351619" sldId="325"/>
            <ac:spMk id="4" creationId="{6539EE92-7E36-472C-AF76-2C593C8AF424}"/>
          </ac:spMkLst>
        </pc:spChg>
        <pc:spChg chg="mod">
          <ac:chgData name="Prasanna Karthik Vairam" userId="17ef763e-19d5-470b-bd55-2fb187fe9304" providerId="ADAL" clId="{E43A34BB-BE34-4EF6-9D29-69A4A937F2CA}" dt="2024-01-16T06:19:18.966" v="512" actId="20577"/>
          <ac:spMkLst>
            <pc:docMk/>
            <pc:sldMk cId="1710351619" sldId="325"/>
            <ac:spMk id="5" creationId="{94C19F53-91EE-4D56-8FCC-7221AACE51B0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6:32.610" v="509" actId="478"/>
        <pc:sldMkLst>
          <pc:docMk/>
          <pc:sldMk cId="3239991921" sldId="327"/>
        </pc:sldMkLst>
        <pc:spChg chg="add del mod">
          <ac:chgData name="Prasanna Karthik Vairam" userId="17ef763e-19d5-470b-bd55-2fb187fe9304" providerId="ADAL" clId="{E43A34BB-BE34-4EF6-9D29-69A4A937F2CA}" dt="2024-01-16T06:16:29.850" v="508" actId="478"/>
          <ac:spMkLst>
            <pc:docMk/>
            <pc:sldMk cId="3239991921" sldId="327"/>
            <ac:spMk id="2" creationId="{7152B88D-B098-42A5-B982-85518AFD34F9}"/>
          </ac:spMkLst>
        </pc:spChg>
        <pc:spChg chg="add del mod">
          <ac:chgData name="Prasanna Karthik Vairam" userId="17ef763e-19d5-470b-bd55-2fb187fe9304" providerId="ADAL" clId="{E43A34BB-BE34-4EF6-9D29-69A4A937F2CA}" dt="2024-01-16T06:16:32.610" v="509" actId="478"/>
          <ac:spMkLst>
            <pc:docMk/>
            <pc:sldMk cId="3239991921" sldId="327"/>
            <ac:spMk id="3" creationId="{85C3A26E-88F5-4B16-A26D-04CBF1CE9529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9:24.341" v="513" actId="478"/>
        <pc:sldMkLst>
          <pc:docMk/>
          <pc:sldMk cId="3456283191" sldId="328"/>
        </pc:sldMkLst>
        <pc:spChg chg="add del mod">
          <ac:chgData name="Prasanna Karthik Vairam" userId="17ef763e-19d5-470b-bd55-2fb187fe9304" providerId="ADAL" clId="{E43A34BB-BE34-4EF6-9D29-69A4A937F2CA}" dt="2024-01-16T06:19:24.341" v="513" actId="478"/>
          <ac:spMkLst>
            <pc:docMk/>
            <pc:sldMk cId="3456283191" sldId="328"/>
            <ac:spMk id="2" creationId="{E4D39012-6A47-43C9-82A6-340354B422CC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456283191" sldId="328"/>
            <ac:spMk id="3" creationId="{FBEBE1C2-63C9-4671-9E8D-85813528BE55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516909235" sldId="329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516909235" sldId="329"/>
            <ac:spMk id="3" creationId="{D44695B5-6CC6-4D26-BE34-B87AB9CD0088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516909235" sldId="329"/>
            <ac:spMk id="4" creationId="{8F6C8C32-1CB6-484C-9FD2-79B3A8DFA8D0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712" v="499" actId="27636"/>
        <pc:sldMkLst>
          <pc:docMk/>
          <pc:sldMk cId="2061110557" sldId="331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061110557" sldId="331"/>
            <ac:spMk id="3" creationId="{2CC57E6E-FC4B-42F8-A6AB-D2BD212C0D70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061110557" sldId="331"/>
            <ac:spMk id="4" creationId="{911DD3D4-5244-4E3A-86CF-8A5FAB12CD80}"/>
          </ac:spMkLst>
        </pc:spChg>
        <pc:spChg chg="mod">
          <ac:chgData name="Prasanna Karthik Vairam" userId="17ef763e-19d5-470b-bd55-2fb187fe9304" providerId="ADAL" clId="{E43A34BB-BE34-4EF6-9D29-69A4A937F2CA}" dt="2024-01-16T06:15:09.712" v="499" actId="27636"/>
          <ac:spMkLst>
            <pc:docMk/>
            <pc:sldMk cId="2061110557" sldId="331"/>
            <ac:spMk id="5" creationId="{94C19F53-91EE-4D56-8FCC-7221AACE51B0}"/>
          </ac:spMkLst>
        </pc:spChg>
      </pc:sldChg>
      <pc:sldChg chg="add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807805317" sldId="332"/>
        </pc:sldMkLst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807805317" sldId="332"/>
            <ac:spMk id="2" creationId="{835EB9E7-4844-47EB-B998-0AFE5B333A01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807805317" sldId="332"/>
            <ac:spMk id="3" creationId="{0DDF6D5A-7C6F-4C14-BCD3-EF49FB60421A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713274713" sldId="333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713274713" sldId="333"/>
            <ac:spMk id="3" creationId="{1F18C26A-CDB9-4B26-B8CC-7CD51A8D51CE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713274713" sldId="333"/>
            <ac:spMk id="4" creationId="{F553933D-B211-4861-BCFB-6945A2EE617A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504577543" sldId="334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504577543" sldId="334"/>
            <ac:spMk id="3" creationId="{16FEFA08-2C4D-44E2-984A-4E412788EF97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504577543" sldId="334"/>
            <ac:spMk id="4" creationId="{67411607-B889-4CCC-B534-82377F6D7274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713549782" sldId="335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713549782" sldId="335"/>
            <ac:spMk id="3" creationId="{01BB2536-ADF9-44C1-85E9-A882ABD5DF57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713549782" sldId="335"/>
            <ac:spMk id="4" creationId="{005875A3-F720-43AB-9EEC-D03996EDB188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20:06.415" v="521" actId="113"/>
        <pc:sldMkLst>
          <pc:docMk/>
          <pc:sldMk cId="325583709" sldId="336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25583709" sldId="336"/>
            <ac:spMk id="3" creationId="{42B9336F-D86D-4C94-A34F-BC750AFDCA95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25583709" sldId="336"/>
            <ac:spMk id="4" creationId="{6B2FAAD5-AD80-4C45-A228-FDCC126DBC7F}"/>
          </ac:spMkLst>
        </pc:spChg>
        <pc:spChg chg="mod">
          <ac:chgData name="Prasanna Karthik Vairam" userId="17ef763e-19d5-470b-bd55-2fb187fe9304" providerId="ADAL" clId="{E43A34BB-BE34-4EF6-9D29-69A4A937F2CA}" dt="2024-01-16T06:20:06.415" v="521" actId="113"/>
          <ac:spMkLst>
            <pc:docMk/>
            <pc:sldMk cId="325583709" sldId="336"/>
            <ac:spMk id="5" creationId="{94C19F53-91EE-4D56-8FCC-7221AACE51B0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330474920" sldId="337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330474920" sldId="337"/>
            <ac:spMk id="3" creationId="{4AF9FC02-3969-4259-AE05-EBB24BC24DD6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330474920" sldId="337"/>
            <ac:spMk id="4" creationId="{ADC3B381-8D79-4B65-ACF3-CE73229107EF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14.726" v="501" actId="478"/>
        <pc:sldMkLst>
          <pc:docMk/>
          <pc:sldMk cId="713775534" sldId="338"/>
        </pc:sldMkLst>
        <pc:spChg chg="add del mod">
          <ac:chgData name="Prasanna Karthik Vairam" userId="17ef763e-19d5-470b-bd55-2fb187fe9304" providerId="ADAL" clId="{E43A34BB-BE34-4EF6-9D29-69A4A937F2CA}" dt="2024-01-16T06:15:14.726" v="501" actId="478"/>
          <ac:spMkLst>
            <pc:docMk/>
            <pc:sldMk cId="713775534" sldId="338"/>
            <ac:spMk id="2" creationId="{0DAD2809-36AA-4E97-9E6D-8158E9A1A47F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713775534" sldId="338"/>
            <ac:spMk id="4" creationId="{A02B3050-035D-4AF6-A208-D79538F0275B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2934947594" sldId="339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34947594" sldId="339"/>
            <ac:spMk id="3" creationId="{EFC33962-6388-44CC-B07A-8F666D3403FD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2934947594" sldId="339"/>
            <ac:spMk id="6" creationId="{AD9692A1-34CE-437A-8A60-61FA187CC743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393236975" sldId="341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393236975" sldId="341"/>
            <ac:spMk id="3" creationId="{9C13496E-319F-40D7-B391-6003097F3C08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393236975" sldId="341"/>
            <ac:spMk id="4" creationId="{D1D1112A-568E-4648-A6CC-6A293EF52CFE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784076233" sldId="342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84076233" sldId="342"/>
            <ac:spMk id="3" creationId="{22E92C71-692D-4A97-A4BE-1C764026B67D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784076233" sldId="342"/>
            <ac:spMk id="4" creationId="{3A74AE67-07AB-442E-AAE4-4059B0157EA1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1573315131" sldId="343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573315131" sldId="343"/>
            <ac:spMk id="3" creationId="{B20F0E33-E0D4-4206-9BD3-45F476D1DAC4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1573315131" sldId="343"/>
            <ac:spMk id="4" creationId="{583DD6FA-1D7B-415F-A3E5-A50430FCF95E}"/>
          </ac:spMkLst>
        </pc:spChg>
      </pc:sldChg>
      <pc:sldChg chg="addSp delSp modSp modTransition">
        <pc:chgData name="Prasanna Karthik Vairam" userId="17ef763e-19d5-470b-bd55-2fb187fe9304" providerId="ADAL" clId="{E43A34BB-BE34-4EF6-9D29-69A4A937F2CA}" dt="2024-01-16T06:18:41.356" v="511"/>
        <pc:sldMkLst>
          <pc:docMk/>
          <pc:sldMk cId="3709145205" sldId="344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709145205" sldId="344"/>
            <ac:spMk id="3" creationId="{84E4EED9-B612-441E-BDCB-A1664361807C}"/>
          </ac:spMkLst>
        </pc:spChg>
        <pc:spChg chg="add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709145205" sldId="344"/>
            <ac:spMk id="4" creationId="{C939F39D-F9DC-4CA3-A1CA-00A5B7AA8FC9}"/>
          </ac:spMkLst>
        </pc:spChg>
      </pc:sldChg>
      <pc:sldChg chg="addSp delSp modSp">
        <pc:chgData name="Prasanna Karthik Vairam" userId="17ef763e-19d5-470b-bd55-2fb187fe9304" providerId="ADAL" clId="{E43A34BB-BE34-4EF6-9D29-69A4A937F2CA}" dt="2024-01-16T06:15:09.619" v="496"/>
        <pc:sldMkLst>
          <pc:docMk/>
          <pc:sldMk cId="335083123" sldId="345"/>
        </pc:sldMkLst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35083123" sldId="345"/>
            <ac:spMk id="3" creationId="{59B2EAC6-DD0C-422F-A391-B2A6170BD797}"/>
          </ac:spMkLst>
        </pc:spChg>
        <pc:spChg chg="add del mod">
          <ac:chgData name="Prasanna Karthik Vairam" userId="17ef763e-19d5-470b-bd55-2fb187fe9304" providerId="ADAL" clId="{E43A34BB-BE34-4EF6-9D29-69A4A937F2CA}" dt="2024-01-16T06:15:09.619" v="496"/>
          <ac:spMkLst>
            <pc:docMk/>
            <pc:sldMk cId="335083123" sldId="345"/>
            <ac:spMk id="4" creationId="{DD832DC8-2084-4D4D-930C-5D7ED32AAADA}"/>
          </ac:spMkLst>
        </pc:spChg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009275669" sldId="352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707181655" sldId="354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1293248512" sldId="367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2242716473" sldId="368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1709958445" sldId="369"/>
        </pc:sldMkLst>
      </pc:sldChg>
      <pc:sldChg chg="add del">
        <pc:chgData name="Prasanna Karthik Vairam" userId="17ef763e-19d5-470b-bd55-2fb187fe9304" providerId="ADAL" clId="{E43A34BB-BE34-4EF6-9D29-69A4A937F2CA}" dt="2024-01-16T06:28:27.744" v="524" actId="2696"/>
        <pc:sldMkLst>
          <pc:docMk/>
          <pc:sldMk cId="2421423132" sldId="370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543301119" sldId="371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1579054536" sldId="372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267370728" sldId="374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3620270990" sldId="375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83184513" sldId="376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1840866217" sldId="377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914118729" sldId="378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2293542" sldId="379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1559273" sldId="380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02258867" sldId="381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1525908892" sldId="382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37161253" sldId="383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3254032229" sldId="384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458827886" sldId="385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3827239917" sldId="386"/>
        </pc:sldMkLst>
      </pc:sldChg>
      <pc:sldChg chg="delSp add delAnim">
        <pc:chgData name="Prasanna Karthik Vairam" userId="17ef763e-19d5-470b-bd55-2fb187fe9304" providerId="ADAL" clId="{E43A34BB-BE34-4EF6-9D29-69A4A937F2CA}" dt="2024-01-16T06:26:49.977" v="523" actId="478"/>
        <pc:sldMkLst>
          <pc:docMk/>
          <pc:sldMk cId="2356580612" sldId="387"/>
        </pc:sldMkLst>
        <pc:picChg chg="del">
          <ac:chgData name="Prasanna Karthik Vairam" userId="17ef763e-19d5-470b-bd55-2fb187fe9304" providerId="ADAL" clId="{E43A34BB-BE34-4EF6-9D29-69A4A937F2CA}" dt="2024-01-16T06:26:49.977" v="523" actId="478"/>
          <ac:picMkLst>
            <pc:docMk/>
            <pc:sldMk cId="2356580612" sldId="387"/>
            <ac:picMk id="6" creationId="{4EFC5C51-653B-472C-BF94-1E1860E22EFE}"/>
          </ac:picMkLst>
        </pc:picChg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3165574884" sldId="388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2038733112" sldId="389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808736114" sldId="391"/>
        </pc:sldMkLst>
      </pc:sldChg>
      <pc:sldChg chg="add">
        <pc:chgData name="Prasanna Karthik Vairam" userId="17ef763e-19d5-470b-bd55-2fb187fe9304" providerId="ADAL" clId="{E43A34BB-BE34-4EF6-9D29-69A4A937F2CA}" dt="2024-01-16T06:23:00.579" v="522"/>
        <pc:sldMkLst>
          <pc:docMk/>
          <pc:sldMk cId="2243999561" sldId="392"/>
        </pc:sldMkLst>
      </pc:sldChg>
      <pc:sldMasterChg chg="modSldLayout">
        <pc:chgData name="Prasanna Karthik Vairam" userId="17ef763e-19d5-470b-bd55-2fb187fe9304" providerId="ADAL" clId="{E43A34BB-BE34-4EF6-9D29-69A4A937F2CA}" dt="2024-01-16T06:14:50.309" v="495" actId="207"/>
        <pc:sldMasterMkLst>
          <pc:docMk/>
          <pc:sldMasterMk cId="1280181674" sldId="2147483648"/>
        </pc:sldMasterMkLst>
        <pc:sldLayoutChg chg="modSp">
          <pc:chgData name="Prasanna Karthik Vairam" userId="17ef763e-19d5-470b-bd55-2fb187fe9304" providerId="ADAL" clId="{E43A34BB-BE34-4EF6-9D29-69A4A937F2CA}" dt="2024-01-16T06:14:50.309" v="495" actId="207"/>
          <pc:sldLayoutMkLst>
            <pc:docMk/>
            <pc:sldMasterMk cId="1280181674" sldId="2147483648"/>
            <pc:sldLayoutMk cId="1134011643" sldId="2147483649"/>
          </pc:sldLayoutMkLst>
          <pc:spChg chg="mod">
            <ac:chgData name="Prasanna Karthik Vairam" userId="17ef763e-19d5-470b-bd55-2fb187fe9304" providerId="ADAL" clId="{E43A34BB-BE34-4EF6-9D29-69A4A937F2CA}" dt="2024-01-16T06:14:50.309" v="495" actId="207"/>
            <ac:spMkLst>
              <pc:docMk/>
              <pc:sldMasterMk cId="1280181674" sldId="2147483648"/>
              <pc:sldLayoutMk cId="1134011643" sldId="2147483649"/>
              <ac:spMk id="2" creationId="{10EA3FD5-7F6F-4098-B637-DE44AE522D9A}"/>
            </ac:spMkLst>
          </pc:spChg>
        </pc:sldLayoutChg>
        <pc:sldLayoutChg chg="modSp">
          <pc:chgData name="Prasanna Karthik Vairam" userId="17ef763e-19d5-470b-bd55-2fb187fe9304" providerId="ADAL" clId="{E43A34BB-BE34-4EF6-9D29-69A4A937F2CA}" dt="2024-01-16T06:14:34.773" v="493" actId="207"/>
          <pc:sldLayoutMkLst>
            <pc:docMk/>
            <pc:sldMasterMk cId="1280181674" sldId="2147483648"/>
            <pc:sldLayoutMk cId="450482908" sldId="2147483650"/>
          </pc:sldLayoutMkLst>
          <pc:spChg chg="mod">
            <ac:chgData name="Prasanna Karthik Vairam" userId="17ef763e-19d5-470b-bd55-2fb187fe9304" providerId="ADAL" clId="{E43A34BB-BE34-4EF6-9D29-69A4A937F2CA}" dt="2024-01-16T06:14:34.773" v="493" actId="207"/>
            <ac:spMkLst>
              <pc:docMk/>
              <pc:sldMasterMk cId="1280181674" sldId="2147483648"/>
              <pc:sldLayoutMk cId="450482908" sldId="2147483650"/>
              <ac:spMk id="2" creationId="{A04F5BE1-D3C8-4052-94DB-860F1E61987A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6C432-24FB-437E-BD74-1787072BE3B5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180054E-232B-40DB-AA48-CD4297714203}">
      <dgm:prSet phldrT="[Text]"/>
      <dgm:spPr/>
      <dgm:t>
        <a:bodyPr/>
        <a:lstStyle/>
        <a:p>
          <a:r>
            <a:rPr lang="en-US" dirty="0"/>
            <a:t>Hardware (CPU/GPU)</a:t>
          </a:r>
          <a:endParaRPr lang="en-SG" dirty="0"/>
        </a:p>
      </dgm:t>
    </dgm:pt>
    <dgm:pt modelId="{0DE58FF6-A6E5-4FB0-B6F1-FE335587CED8}" type="parTrans" cxnId="{6AE83FF0-B30C-4457-96B7-53BD947CA1E5}">
      <dgm:prSet/>
      <dgm:spPr/>
      <dgm:t>
        <a:bodyPr/>
        <a:lstStyle/>
        <a:p>
          <a:endParaRPr lang="en-SG"/>
        </a:p>
      </dgm:t>
    </dgm:pt>
    <dgm:pt modelId="{C0556EBA-ADF2-472E-8431-137F7A563872}" type="sibTrans" cxnId="{6AE83FF0-B30C-4457-96B7-53BD947CA1E5}">
      <dgm:prSet/>
      <dgm:spPr/>
      <dgm:t>
        <a:bodyPr/>
        <a:lstStyle/>
        <a:p>
          <a:endParaRPr lang="en-SG"/>
        </a:p>
      </dgm:t>
    </dgm:pt>
    <dgm:pt modelId="{EFBDFD4A-80D9-40FF-A263-3C4FE0FAB964}">
      <dgm:prSet phldrT="[Text]"/>
      <dgm:spPr/>
      <dgm:t>
        <a:bodyPr/>
        <a:lstStyle/>
        <a:p>
          <a:r>
            <a:rPr lang="en-US" dirty="0"/>
            <a:t>OS</a:t>
          </a:r>
          <a:endParaRPr lang="en-SG" dirty="0"/>
        </a:p>
      </dgm:t>
    </dgm:pt>
    <dgm:pt modelId="{361EE53E-ABD5-40E7-A1BE-34D9D9E2DFB2}" type="parTrans" cxnId="{1D2696AB-290E-45E6-A0BC-08145A3042C2}">
      <dgm:prSet/>
      <dgm:spPr/>
      <dgm:t>
        <a:bodyPr/>
        <a:lstStyle/>
        <a:p>
          <a:endParaRPr lang="en-SG"/>
        </a:p>
      </dgm:t>
    </dgm:pt>
    <dgm:pt modelId="{C12E057E-CB9D-419C-B1EB-97AA8984A3E3}" type="sibTrans" cxnId="{1D2696AB-290E-45E6-A0BC-08145A3042C2}">
      <dgm:prSet/>
      <dgm:spPr/>
      <dgm:t>
        <a:bodyPr/>
        <a:lstStyle/>
        <a:p>
          <a:endParaRPr lang="en-SG"/>
        </a:p>
      </dgm:t>
    </dgm:pt>
    <dgm:pt modelId="{88426971-2F69-453D-9972-27E98DDC2C6A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24771095-7060-480E-AF2C-134FAC311370}" type="parTrans" cxnId="{4A59F531-D897-428C-B203-DC1000FF7C6A}">
      <dgm:prSet/>
      <dgm:spPr/>
      <dgm:t>
        <a:bodyPr/>
        <a:lstStyle/>
        <a:p>
          <a:endParaRPr lang="en-SG"/>
        </a:p>
      </dgm:t>
    </dgm:pt>
    <dgm:pt modelId="{E3EB70A0-64F5-4E5B-A23E-E02AF765ADB1}" type="sibTrans" cxnId="{4A59F531-D897-428C-B203-DC1000FF7C6A}">
      <dgm:prSet/>
      <dgm:spPr/>
      <dgm:t>
        <a:bodyPr/>
        <a:lstStyle/>
        <a:p>
          <a:endParaRPr lang="en-SG"/>
        </a:p>
      </dgm:t>
    </dgm:pt>
    <dgm:pt modelId="{91D37BDD-D3AF-47D1-9349-A5BF6671825C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3D36C4A4-20A7-4088-9E38-0848DE6F3A5A}" type="parTrans" cxnId="{F918E65E-F083-4A27-8F60-8C8D9F1F9DCE}">
      <dgm:prSet/>
      <dgm:spPr/>
      <dgm:t>
        <a:bodyPr/>
        <a:lstStyle/>
        <a:p>
          <a:endParaRPr lang="en-SG"/>
        </a:p>
      </dgm:t>
    </dgm:pt>
    <dgm:pt modelId="{1D8BE2D1-4D1B-4E51-8580-732D81461F4B}" type="sibTrans" cxnId="{F918E65E-F083-4A27-8F60-8C8D9F1F9DCE}">
      <dgm:prSet/>
      <dgm:spPr/>
      <dgm:t>
        <a:bodyPr/>
        <a:lstStyle/>
        <a:p>
          <a:endParaRPr lang="en-SG"/>
        </a:p>
      </dgm:t>
    </dgm:pt>
    <dgm:pt modelId="{1C0B3700-96F4-4F05-B309-17F7F5F28F90}">
      <dgm:prSet phldrT="[Text]"/>
      <dgm:spPr/>
      <dgm:t>
        <a:bodyPr/>
        <a:lstStyle/>
        <a:p>
          <a:r>
            <a:rPr lang="en-US" dirty="0"/>
            <a:t>OS</a:t>
          </a:r>
          <a:endParaRPr lang="en-SG" dirty="0"/>
        </a:p>
      </dgm:t>
    </dgm:pt>
    <dgm:pt modelId="{185DA211-BD34-411A-9436-AA22A37978FB}" type="parTrans" cxnId="{3CE81550-B562-49F4-B5B7-02EEA544C265}">
      <dgm:prSet/>
      <dgm:spPr/>
      <dgm:t>
        <a:bodyPr/>
        <a:lstStyle/>
        <a:p>
          <a:endParaRPr lang="en-SG"/>
        </a:p>
      </dgm:t>
    </dgm:pt>
    <dgm:pt modelId="{5FB1E720-C083-4687-8F6C-5166F8075E58}" type="sibTrans" cxnId="{3CE81550-B562-49F4-B5B7-02EEA544C265}">
      <dgm:prSet/>
      <dgm:spPr/>
      <dgm:t>
        <a:bodyPr/>
        <a:lstStyle/>
        <a:p>
          <a:endParaRPr lang="en-SG"/>
        </a:p>
      </dgm:t>
    </dgm:pt>
    <dgm:pt modelId="{B72D3F4B-5FC0-44D9-9C18-36C3FCF2558C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88CCD4AC-592E-485B-938F-F5BAF784FE38}" type="parTrans" cxnId="{A5494ECD-FF12-4139-9766-D9E97FCB8AD2}">
      <dgm:prSet/>
      <dgm:spPr/>
      <dgm:t>
        <a:bodyPr/>
        <a:lstStyle/>
        <a:p>
          <a:endParaRPr lang="en-SG"/>
        </a:p>
      </dgm:t>
    </dgm:pt>
    <dgm:pt modelId="{F4399118-7FF1-4278-BE5A-5F8CC9B27F30}" type="sibTrans" cxnId="{A5494ECD-FF12-4139-9766-D9E97FCB8AD2}">
      <dgm:prSet/>
      <dgm:spPr/>
      <dgm:t>
        <a:bodyPr/>
        <a:lstStyle/>
        <a:p>
          <a:endParaRPr lang="en-SG"/>
        </a:p>
      </dgm:t>
    </dgm:pt>
    <dgm:pt modelId="{9BA36293-B396-489C-B1B4-CD0248DDFA91}" type="pres">
      <dgm:prSet presAssocID="{60C6C432-24FB-437E-BD74-1787072BE3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90D7EC-2E48-4B76-B1C1-A25E8FB2B64E}" type="pres">
      <dgm:prSet presAssocID="{B180054E-232B-40DB-AA48-CD4297714203}" presName="vertOne" presStyleCnt="0"/>
      <dgm:spPr/>
    </dgm:pt>
    <dgm:pt modelId="{2443FA97-5704-4FA2-907A-F46445052711}" type="pres">
      <dgm:prSet presAssocID="{B180054E-232B-40DB-AA48-CD4297714203}" presName="txOne" presStyleLbl="node0" presStyleIdx="0" presStyleCnt="1">
        <dgm:presLayoutVars>
          <dgm:chPref val="3"/>
        </dgm:presLayoutVars>
      </dgm:prSet>
      <dgm:spPr/>
    </dgm:pt>
    <dgm:pt modelId="{7493A428-8F4B-4D79-9618-A94FDD5D4999}" type="pres">
      <dgm:prSet presAssocID="{B180054E-232B-40DB-AA48-CD4297714203}" presName="parTransOne" presStyleCnt="0"/>
      <dgm:spPr/>
    </dgm:pt>
    <dgm:pt modelId="{C90E1465-B437-4EDB-B47C-E636C0FC036C}" type="pres">
      <dgm:prSet presAssocID="{B180054E-232B-40DB-AA48-CD4297714203}" presName="horzOne" presStyleCnt="0"/>
      <dgm:spPr/>
    </dgm:pt>
    <dgm:pt modelId="{EB9D2E6D-D28A-4B46-9DCB-611D25E7AEBC}" type="pres">
      <dgm:prSet presAssocID="{EFBDFD4A-80D9-40FF-A263-3C4FE0FAB964}" presName="vertTwo" presStyleCnt="0"/>
      <dgm:spPr/>
    </dgm:pt>
    <dgm:pt modelId="{86C9CF45-3EFA-4AC8-A207-D03EF5578368}" type="pres">
      <dgm:prSet presAssocID="{EFBDFD4A-80D9-40FF-A263-3C4FE0FAB964}" presName="txTwo" presStyleLbl="node2" presStyleIdx="0" presStyleCnt="2">
        <dgm:presLayoutVars>
          <dgm:chPref val="3"/>
        </dgm:presLayoutVars>
      </dgm:prSet>
      <dgm:spPr/>
    </dgm:pt>
    <dgm:pt modelId="{B54656A0-47C3-437A-82BD-E9BA5B281E1C}" type="pres">
      <dgm:prSet presAssocID="{EFBDFD4A-80D9-40FF-A263-3C4FE0FAB964}" presName="parTransTwo" presStyleCnt="0"/>
      <dgm:spPr/>
    </dgm:pt>
    <dgm:pt modelId="{155CBB0C-322D-4B88-B2C3-B9D6A6B11052}" type="pres">
      <dgm:prSet presAssocID="{EFBDFD4A-80D9-40FF-A263-3C4FE0FAB964}" presName="horzTwo" presStyleCnt="0"/>
      <dgm:spPr/>
    </dgm:pt>
    <dgm:pt modelId="{D6C3335A-1C5E-4A6D-AF9B-A0CC877BEA3B}" type="pres">
      <dgm:prSet presAssocID="{88426971-2F69-453D-9972-27E98DDC2C6A}" presName="vertThree" presStyleCnt="0"/>
      <dgm:spPr/>
    </dgm:pt>
    <dgm:pt modelId="{5C6B7AB5-24A3-4E1D-B5F7-BE03203C16A3}" type="pres">
      <dgm:prSet presAssocID="{88426971-2F69-453D-9972-27E98DDC2C6A}" presName="txThree" presStyleLbl="node3" presStyleIdx="0" presStyleCnt="3">
        <dgm:presLayoutVars>
          <dgm:chPref val="3"/>
        </dgm:presLayoutVars>
      </dgm:prSet>
      <dgm:spPr/>
    </dgm:pt>
    <dgm:pt modelId="{3CC342CD-9ECD-4F61-A185-C002A6A89D38}" type="pres">
      <dgm:prSet presAssocID="{88426971-2F69-453D-9972-27E98DDC2C6A}" presName="horzThree" presStyleCnt="0"/>
      <dgm:spPr/>
    </dgm:pt>
    <dgm:pt modelId="{9A22BB63-9071-4DFF-923F-DD20993936C8}" type="pres">
      <dgm:prSet presAssocID="{E3EB70A0-64F5-4E5B-A23E-E02AF765ADB1}" presName="sibSpaceThree" presStyleCnt="0"/>
      <dgm:spPr/>
    </dgm:pt>
    <dgm:pt modelId="{05F3BC5D-895B-422C-957F-479212F2CAF6}" type="pres">
      <dgm:prSet presAssocID="{91D37BDD-D3AF-47D1-9349-A5BF6671825C}" presName="vertThree" presStyleCnt="0"/>
      <dgm:spPr/>
    </dgm:pt>
    <dgm:pt modelId="{F85C02DF-2F16-4968-94EE-306AADDC0BCC}" type="pres">
      <dgm:prSet presAssocID="{91D37BDD-D3AF-47D1-9349-A5BF6671825C}" presName="txThree" presStyleLbl="node3" presStyleIdx="1" presStyleCnt="3">
        <dgm:presLayoutVars>
          <dgm:chPref val="3"/>
        </dgm:presLayoutVars>
      </dgm:prSet>
      <dgm:spPr/>
    </dgm:pt>
    <dgm:pt modelId="{68149E5A-787B-4546-9F22-487070BDEFD1}" type="pres">
      <dgm:prSet presAssocID="{91D37BDD-D3AF-47D1-9349-A5BF6671825C}" presName="horzThree" presStyleCnt="0"/>
      <dgm:spPr/>
    </dgm:pt>
    <dgm:pt modelId="{7DE4A0E3-33CD-4CF9-AD89-99747738BC8B}" type="pres">
      <dgm:prSet presAssocID="{C12E057E-CB9D-419C-B1EB-97AA8984A3E3}" presName="sibSpaceTwo" presStyleCnt="0"/>
      <dgm:spPr/>
    </dgm:pt>
    <dgm:pt modelId="{14C6DEB4-03F7-44A3-85BF-5EE57E59CC35}" type="pres">
      <dgm:prSet presAssocID="{1C0B3700-96F4-4F05-B309-17F7F5F28F90}" presName="vertTwo" presStyleCnt="0"/>
      <dgm:spPr/>
    </dgm:pt>
    <dgm:pt modelId="{AFC8B587-3955-4C30-9398-FFF2D48C0DC3}" type="pres">
      <dgm:prSet presAssocID="{1C0B3700-96F4-4F05-B309-17F7F5F28F90}" presName="txTwo" presStyleLbl="node2" presStyleIdx="1" presStyleCnt="2">
        <dgm:presLayoutVars>
          <dgm:chPref val="3"/>
        </dgm:presLayoutVars>
      </dgm:prSet>
      <dgm:spPr/>
    </dgm:pt>
    <dgm:pt modelId="{51D76AB9-72CA-4018-A1D2-7207E3870824}" type="pres">
      <dgm:prSet presAssocID="{1C0B3700-96F4-4F05-B309-17F7F5F28F90}" presName="parTransTwo" presStyleCnt="0"/>
      <dgm:spPr/>
    </dgm:pt>
    <dgm:pt modelId="{40410D54-B0F7-4DA4-BDF0-F5F3A9E6C4DD}" type="pres">
      <dgm:prSet presAssocID="{1C0B3700-96F4-4F05-B309-17F7F5F28F90}" presName="horzTwo" presStyleCnt="0"/>
      <dgm:spPr/>
    </dgm:pt>
    <dgm:pt modelId="{DFF5F8CF-4773-4165-A6C5-506FCBA46EB6}" type="pres">
      <dgm:prSet presAssocID="{B72D3F4B-5FC0-44D9-9C18-36C3FCF2558C}" presName="vertThree" presStyleCnt="0"/>
      <dgm:spPr/>
    </dgm:pt>
    <dgm:pt modelId="{06D8B033-BB96-48B7-9928-73E72E0281B3}" type="pres">
      <dgm:prSet presAssocID="{B72D3F4B-5FC0-44D9-9C18-36C3FCF2558C}" presName="txThree" presStyleLbl="node3" presStyleIdx="2" presStyleCnt="3">
        <dgm:presLayoutVars>
          <dgm:chPref val="3"/>
        </dgm:presLayoutVars>
      </dgm:prSet>
      <dgm:spPr/>
    </dgm:pt>
    <dgm:pt modelId="{5CB59CB8-D73B-438A-AB60-3F6ED56BD0F1}" type="pres">
      <dgm:prSet presAssocID="{B72D3F4B-5FC0-44D9-9C18-36C3FCF2558C}" presName="horzThree" presStyleCnt="0"/>
      <dgm:spPr/>
    </dgm:pt>
  </dgm:ptLst>
  <dgm:cxnLst>
    <dgm:cxn modelId="{E31F5D03-1AF7-482B-BE14-DC7313C52907}" type="presOf" srcId="{60C6C432-24FB-437E-BD74-1787072BE3B5}" destId="{9BA36293-B396-489C-B1B4-CD0248DDFA91}" srcOrd="0" destOrd="0" presId="urn:microsoft.com/office/officeart/2005/8/layout/architecture"/>
    <dgm:cxn modelId="{3A2D3D27-AA9A-4F7B-9070-B21DE9A341E8}" type="presOf" srcId="{1C0B3700-96F4-4F05-B309-17F7F5F28F90}" destId="{AFC8B587-3955-4C30-9398-FFF2D48C0DC3}" srcOrd="0" destOrd="0" presId="urn:microsoft.com/office/officeart/2005/8/layout/architecture"/>
    <dgm:cxn modelId="{4A59F531-D897-428C-B203-DC1000FF7C6A}" srcId="{EFBDFD4A-80D9-40FF-A263-3C4FE0FAB964}" destId="{88426971-2F69-453D-9972-27E98DDC2C6A}" srcOrd="0" destOrd="0" parTransId="{24771095-7060-480E-AF2C-134FAC311370}" sibTransId="{E3EB70A0-64F5-4E5B-A23E-E02AF765ADB1}"/>
    <dgm:cxn modelId="{12E46340-25DD-4E0A-AA6A-83D3E9BC8233}" type="presOf" srcId="{91D37BDD-D3AF-47D1-9349-A5BF6671825C}" destId="{F85C02DF-2F16-4968-94EE-306AADDC0BCC}" srcOrd="0" destOrd="0" presId="urn:microsoft.com/office/officeart/2005/8/layout/architecture"/>
    <dgm:cxn modelId="{F918E65E-F083-4A27-8F60-8C8D9F1F9DCE}" srcId="{EFBDFD4A-80D9-40FF-A263-3C4FE0FAB964}" destId="{91D37BDD-D3AF-47D1-9349-A5BF6671825C}" srcOrd="1" destOrd="0" parTransId="{3D36C4A4-20A7-4088-9E38-0848DE6F3A5A}" sibTransId="{1D8BE2D1-4D1B-4E51-8580-732D81461F4B}"/>
    <dgm:cxn modelId="{3CE81550-B562-49F4-B5B7-02EEA544C265}" srcId="{B180054E-232B-40DB-AA48-CD4297714203}" destId="{1C0B3700-96F4-4F05-B309-17F7F5F28F90}" srcOrd="1" destOrd="0" parTransId="{185DA211-BD34-411A-9436-AA22A37978FB}" sibTransId="{5FB1E720-C083-4687-8F6C-5166F8075E58}"/>
    <dgm:cxn modelId="{9941B18D-0644-4CF7-BB5B-6F84A9113EA4}" type="presOf" srcId="{EFBDFD4A-80D9-40FF-A263-3C4FE0FAB964}" destId="{86C9CF45-3EFA-4AC8-A207-D03EF5578368}" srcOrd="0" destOrd="0" presId="urn:microsoft.com/office/officeart/2005/8/layout/architecture"/>
    <dgm:cxn modelId="{1D2696AB-290E-45E6-A0BC-08145A3042C2}" srcId="{B180054E-232B-40DB-AA48-CD4297714203}" destId="{EFBDFD4A-80D9-40FF-A263-3C4FE0FAB964}" srcOrd="0" destOrd="0" parTransId="{361EE53E-ABD5-40E7-A1BE-34D9D9E2DFB2}" sibTransId="{C12E057E-CB9D-419C-B1EB-97AA8984A3E3}"/>
    <dgm:cxn modelId="{F0A0D0C1-2387-4A70-85B5-A9EDB89BAE2D}" type="presOf" srcId="{88426971-2F69-453D-9972-27E98DDC2C6A}" destId="{5C6B7AB5-24A3-4E1D-B5F7-BE03203C16A3}" srcOrd="0" destOrd="0" presId="urn:microsoft.com/office/officeart/2005/8/layout/architecture"/>
    <dgm:cxn modelId="{FC51C8C3-2BE1-461B-B28F-304FE18AE15E}" type="presOf" srcId="{B180054E-232B-40DB-AA48-CD4297714203}" destId="{2443FA97-5704-4FA2-907A-F46445052711}" srcOrd="0" destOrd="0" presId="urn:microsoft.com/office/officeart/2005/8/layout/architecture"/>
    <dgm:cxn modelId="{A5494ECD-FF12-4139-9766-D9E97FCB8AD2}" srcId="{1C0B3700-96F4-4F05-B309-17F7F5F28F90}" destId="{B72D3F4B-5FC0-44D9-9C18-36C3FCF2558C}" srcOrd="0" destOrd="0" parTransId="{88CCD4AC-592E-485B-938F-F5BAF784FE38}" sibTransId="{F4399118-7FF1-4278-BE5A-5F8CC9B27F30}"/>
    <dgm:cxn modelId="{A3A956EF-9A06-47C2-AA42-F8DB7141A5C9}" type="presOf" srcId="{B72D3F4B-5FC0-44D9-9C18-36C3FCF2558C}" destId="{06D8B033-BB96-48B7-9928-73E72E0281B3}" srcOrd="0" destOrd="0" presId="urn:microsoft.com/office/officeart/2005/8/layout/architecture"/>
    <dgm:cxn modelId="{6AE83FF0-B30C-4457-96B7-53BD947CA1E5}" srcId="{60C6C432-24FB-437E-BD74-1787072BE3B5}" destId="{B180054E-232B-40DB-AA48-CD4297714203}" srcOrd="0" destOrd="0" parTransId="{0DE58FF6-A6E5-4FB0-B6F1-FE335587CED8}" sibTransId="{C0556EBA-ADF2-472E-8431-137F7A563872}"/>
    <dgm:cxn modelId="{61FACE0F-CBA0-4C58-B73A-0B2FA62295B4}" type="presParOf" srcId="{9BA36293-B396-489C-B1B4-CD0248DDFA91}" destId="{DF90D7EC-2E48-4B76-B1C1-A25E8FB2B64E}" srcOrd="0" destOrd="0" presId="urn:microsoft.com/office/officeart/2005/8/layout/architecture"/>
    <dgm:cxn modelId="{8A8F05E2-A6D4-4516-8BA3-C9869E1B3636}" type="presParOf" srcId="{DF90D7EC-2E48-4B76-B1C1-A25E8FB2B64E}" destId="{2443FA97-5704-4FA2-907A-F46445052711}" srcOrd="0" destOrd="0" presId="urn:microsoft.com/office/officeart/2005/8/layout/architecture"/>
    <dgm:cxn modelId="{FF59457E-37A2-495B-BCE6-A72F78DEFAA3}" type="presParOf" srcId="{DF90D7EC-2E48-4B76-B1C1-A25E8FB2B64E}" destId="{7493A428-8F4B-4D79-9618-A94FDD5D4999}" srcOrd="1" destOrd="0" presId="urn:microsoft.com/office/officeart/2005/8/layout/architecture"/>
    <dgm:cxn modelId="{63321D48-FB9F-4EC0-BE8E-1F477997B9C5}" type="presParOf" srcId="{DF90D7EC-2E48-4B76-B1C1-A25E8FB2B64E}" destId="{C90E1465-B437-4EDB-B47C-E636C0FC036C}" srcOrd="2" destOrd="0" presId="urn:microsoft.com/office/officeart/2005/8/layout/architecture"/>
    <dgm:cxn modelId="{8254F739-CA8B-44BF-B670-FC82349D6F78}" type="presParOf" srcId="{C90E1465-B437-4EDB-B47C-E636C0FC036C}" destId="{EB9D2E6D-D28A-4B46-9DCB-611D25E7AEBC}" srcOrd="0" destOrd="0" presId="urn:microsoft.com/office/officeart/2005/8/layout/architecture"/>
    <dgm:cxn modelId="{5C6D8D2C-AA06-4BF9-8127-47F08DA296FB}" type="presParOf" srcId="{EB9D2E6D-D28A-4B46-9DCB-611D25E7AEBC}" destId="{86C9CF45-3EFA-4AC8-A207-D03EF5578368}" srcOrd="0" destOrd="0" presId="urn:microsoft.com/office/officeart/2005/8/layout/architecture"/>
    <dgm:cxn modelId="{659B4D95-3577-4E35-BBC3-B19F0320622A}" type="presParOf" srcId="{EB9D2E6D-D28A-4B46-9DCB-611D25E7AEBC}" destId="{B54656A0-47C3-437A-82BD-E9BA5B281E1C}" srcOrd="1" destOrd="0" presId="urn:microsoft.com/office/officeart/2005/8/layout/architecture"/>
    <dgm:cxn modelId="{3213EAD5-5A90-4863-AC00-4C900478E5D5}" type="presParOf" srcId="{EB9D2E6D-D28A-4B46-9DCB-611D25E7AEBC}" destId="{155CBB0C-322D-4B88-B2C3-B9D6A6B11052}" srcOrd="2" destOrd="0" presId="urn:microsoft.com/office/officeart/2005/8/layout/architecture"/>
    <dgm:cxn modelId="{C3CB2BAB-4D02-4B55-8B2E-8B2492827642}" type="presParOf" srcId="{155CBB0C-322D-4B88-B2C3-B9D6A6B11052}" destId="{D6C3335A-1C5E-4A6D-AF9B-A0CC877BEA3B}" srcOrd="0" destOrd="0" presId="urn:microsoft.com/office/officeart/2005/8/layout/architecture"/>
    <dgm:cxn modelId="{F80C6956-6C9A-4BF6-BD1C-024E85AF79B2}" type="presParOf" srcId="{D6C3335A-1C5E-4A6D-AF9B-A0CC877BEA3B}" destId="{5C6B7AB5-24A3-4E1D-B5F7-BE03203C16A3}" srcOrd="0" destOrd="0" presId="urn:microsoft.com/office/officeart/2005/8/layout/architecture"/>
    <dgm:cxn modelId="{F8EFB412-004E-4FEE-8AA8-D7F3389D62DB}" type="presParOf" srcId="{D6C3335A-1C5E-4A6D-AF9B-A0CC877BEA3B}" destId="{3CC342CD-9ECD-4F61-A185-C002A6A89D38}" srcOrd="1" destOrd="0" presId="urn:microsoft.com/office/officeart/2005/8/layout/architecture"/>
    <dgm:cxn modelId="{0CD2246D-A9D4-414D-A5F5-C1A9D92DDF7F}" type="presParOf" srcId="{155CBB0C-322D-4B88-B2C3-B9D6A6B11052}" destId="{9A22BB63-9071-4DFF-923F-DD20993936C8}" srcOrd="1" destOrd="0" presId="urn:microsoft.com/office/officeart/2005/8/layout/architecture"/>
    <dgm:cxn modelId="{E8EE895E-2FB1-47E8-8B50-20012AA5AC62}" type="presParOf" srcId="{155CBB0C-322D-4B88-B2C3-B9D6A6B11052}" destId="{05F3BC5D-895B-422C-957F-479212F2CAF6}" srcOrd="2" destOrd="0" presId="urn:microsoft.com/office/officeart/2005/8/layout/architecture"/>
    <dgm:cxn modelId="{AC8D954A-C032-427A-A248-355C09C770DA}" type="presParOf" srcId="{05F3BC5D-895B-422C-957F-479212F2CAF6}" destId="{F85C02DF-2F16-4968-94EE-306AADDC0BCC}" srcOrd="0" destOrd="0" presId="urn:microsoft.com/office/officeart/2005/8/layout/architecture"/>
    <dgm:cxn modelId="{96067B00-A208-4B15-9FE0-189CBF4500B6}" type="presParOf" srcId="{05F3BC5D-895B-422C-957F-479212F2CAF6}" destId="{68149E5A-787B-4546-9F22-487070BDEFD1}" srcOrd="1" destOrd="0" presId="urn:microsoft.com/office/officeart/2005/8/layout/architecture"/>
    <dgm:cxn modelId="{F63C298C-8B61-4023-8B6F-D4D359E9A28E}" type="presParOf" srcId="{C90E1465-B437-4EDB-B47C-E636C0FC036C}" destId="{7DE4A0E3-33CD-4CF9-AD89-99747738BC8B}" srcOrd="1" destOrd="0" presId="urn:microsoft.com/office/officeart/2005/8/layout/architecture"/>
    <dgm:cxn modelId="{18FD5BFA-6CD1-476A-B18D-BE69781627C8}" type="presParOf" srcId="{C90E1465-B437-4EDB-B47C-E636C0FC036C}" destId="{14C6DEB4-03F7-44A3-85BF-5EE57E59CC35}" srcOrd="2" destOrd="0" presId="urn:microsoft.com/office/officeart/2005/8/layout/architecture"/>
    <dgm:cxn modelId="{684409ED-DE03-411D-9AAC-4D38A46C32B8}" type="presParOf" srcId="{14C6DEB4-03F7-44A3-85BF-5EE57E59CC35}" destId="{AFC8B587-3955-4C30-9398-FFF2D48C0DC3}" srcOrd="0" destOrd="0" presId="urn:microsoft.com/office/officeart/2005/8/layout/architecture"/>
    <dgm:cxn modelId="{7F6902CB-59A3-46DA-A55F-94586A4DE493}" type="presParOf" srcId="{14C6DEB4-03F7-44A3-85BF-5EE57E59CC35}" destId="{51D76AB9-72CA-4018-A1D2-7207E3870824}" srcOrd="1" destOrd="0" presId="urn:microsoft.com/office/officeart/2005/8/layout/architecture"/>
    <dgm:cxn modelId="{6D5E60CD-E8C6-4E4A-B225-C35F0C69574C}" type="presParOf" srcId="{14C6DEB4-03F7-44A3-85BF-5EE57E59CC35}" destId="{40410D54-B0F7-4DA4-BDF0-F5F3A9E6C4DD}" srcOrd="2" destOrd="0" presId="urn:microsoft.com/office/officeart/2005/8/layout/architecture"/>
    <dgm:cxn modelId="{34B3C76C-2410-4414-BF25-8283225E44EE}" type="presParOf" srcId="{40410D54-B0F7-4DA4-BDF0-F5F3A9E6C4DD}" destId="{DFF5F8CF-4773-4165-A6C5-506FCBA46EB6}" srcOrd="0" destOrd="0" presId="urn:microsoft.com/office/officeart/2005/8/layout/architecture"/>
    <dgm:cxn modelId="{37DD08B4-E47D-4058-9EDC-BE788506CC0C}" type="presParOf" srcId="{DFF5F8CF-4773-4165-A6C5-506FCBA46EB6}" destId="{06D8B033-BB96-48B7-9928-73E72E0281B3}" srcOrd="0" destOrd="0" presId="urn:microsoft.com/office/officeart/2005/8/layout/architecture"/>
    <dgm:cxn modelId="{D3A3FEBA-2553-4273-A7C9-EC037BDAA97B}" type="presParOf" srcId="{DFF5F8CF-4773-4165-A6C5-506FCBA46EB6}" destId="{5CB59CB8-D73B-438A-AB60-3F6ED56BD0F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6C432-24FB-437E-BD74-1787072BE3B5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180054E-232B-40DB-AA48-CD4297714203}">
      <dgm:prSet phldrT="[Text]"/>
      <dgm:spPr/>
      <dgm:t>
        <a:bodyPr/>
        <a:lstStyle/>
        <a:p>
          <a:r>
            <a:rPr lang="en-US" dirty="0"/>
            <a:t>Hardware (CPU/GPU)</a:t>
          </a:r>
          <a:endParaRPr lang="en-SG" dirty="0"/>
        </a:p>
      </dgm:t>
    </dgm:pt>
    <dgm:pt modelId="{0DE58FF6-A6E5-4FB0-B6F1-FE335587CED8}" type="parTrans" cxnId="{6AE83FF0-B30C-4457-96B7-53BD947CA1E5}">
      <dgm:prSet/>
      <dgm:spPr/>
      <dgm:t>
        <a:bodyPr/>
        <a:lstStyle/>
        <a:p>
          <a:endParaRPr lang="en-SG"/>
        </a:p>
      </dgm:t>
    </dgm:pt>
    <dgm:pt modelId="{C0556EBA-ADF2-472E-8431-137F7A563872}" type="sibTrans" cxnId="{6AE83FF0-B30C-4457-96B7-53BD947CA1E5}">
      <dgm:prSet/>
      <dgm:spPr/>
      <dgm:t>
        <a:bodyPr/>
        <a:lstStyle/>
        <a:p>
          <a:endParaRPr lang="en-SG"/>
        </a:p>
      </dgm:t>
    </dgm:pt>
    <dgm:pt modelId="{EFBDFD4A-80D9-40FF-A263-3C4FE0FAB964}">
      <dgm:prSet phldrT="[Text]"/>
      <dgm:spPr/>
      <dgm:t>
        <a:bodyPr/>
        <a:lstStyle/>
        <a:p>
          <a:r>
            <a:rPr lang="en-US" dirty="0"/>
            <a:t>OS</a:t>
          </a:r>
          <a:endParaRPr lang="en-SG" dirty="0"/>
        </a:p>
      </dgm:t>
    </dgm:pt>
    <dgm:pt modelId="{361EE53E-ABD5-40E7-A1BE-34D9D9E2DFB2}" type="parTrans" cxnId="{1D2696AB-290E-45E6-A0BC-08145A3042C2}">
      <dgm:prSet/>
      <dgm:spPr/>
      <dgm:t>
        <a:bodyPr/>
        <a:lstStyle/>
        <a:p>
          <a:endParaRPr lang="en-SG"/>
        </a:p>
      </dgm:t>
    </dgm:pt>
    <dgm:pt modelId="{C12E057E-CB9D-419C-B1EB-97AA8984A3E3}" type="sibTrans" cxnId="{1D2696AB-290E-45E6-A0BC-08145A3042C2}">
      <dgm:prSet/>
      <dgm:spPr/>
      <dgm:t>
        <a:bodyPr/>
        <a:lstStyle/>
        <a:p>
          <a:endParaRPr lang="en-SG"/>
        </a:p>
      </dgm:t>
    </dgm:pt>
    <dgm:pt modelId="{88426971-2F69-453D-9972-27E98DDC2C6A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24771095-7060-480E-AF2C-134FAC311370}" type="parTrans" cxnId="{4A59F531-D897-428C-B203-DC1000FF7C6A}">
      <dgm:prSet/>
      <dgm:spPr/>
      <dgm:t>
        <a:bodyPr/>
        <a:lstStyle/>
        <a:p>
          <a:endParaRPr lang="en-SG"/>
        </a:p>
      </dgm:t>
    </dgm:pt>
    <dgm:pt modelId="{E3EB70A0-64F5-4E5B-A23E-E02AF765ADB1}" type="sibTrans" cxnId="{4A59F531-D897-428C-B203-DC1000FF7C6A}">
      <dgm:prSet/>
      <dgm:spPr/>
      <dgm:t>
        <a:bodyPr/>
        <a:lstStyle/>
        <a:p>
          <a:endParaRPr lang="en-SG"/>
        </a:p>
      </dgm:t>
    </dgm:pt>
    <dgm:pt modelId="{91D37BDD-D3AF-47D1-9349-A5BF6671825C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3D36C4A4-20A7-4088-9E38-0848DE6F3A5A}" type="parTrans" cxnId="{F918E65E-F083-4A27-8F60-8C8D9F1F9DCE}">
      <dgm:prSet/>
      <dgm:spPr/>
      <dgm:t>
        <a:bodyPr/>
        <a:lstStyle/>
        <a:p>
          <a:endParaRPr lang="en-SG"/>
        </a:p>
      </dgm:t>
    </dgm:pt>
    <dgm:pt modelId="{1D8BE2D1-4D1B-4E51-8580-732D81461F4B}" type="sibTrans" cxnId="{F918E65E-F083-4A27-8F60-8C8D9F1F9DCE}">
      <dgm:prSet/>
      <dgm:spPr/>
      <dgm:t>
        <a:bodyPr/>
        <a:lstStyle/>
        <a:p>
          <a:endParaRPr lang="en-SG"/>
        </a:p>
      </dgm:t>
    </dgm:pt>
    <dgm:pt modelId="{1C0B3700-96F4-4F05-B309-17F7F5F28F90}">
      <dgm:prSet phldrT="[Text]"/>
      <dgm:spPr/>
      <dgm:t>
        <a:bodyPr/>
        <a:lstStyle/>
        <a:p>
          <a:r>
            <a:rPr lang="en-US" dirty="0"/>
            <a:t>OS</a:t>
          </a:r>
          <a:endParaRPr lang="en-SG" dirty="0"/>
        </a:p>
      </dgm:t>
    </dgm:pt>
    <dgm:pt modelId="{185DA211-BD34-411A-9436-AA22A37978FB}" type="parTrans" cxnId="{3CE81550-B562-49F4-B5B7-02EEA544C265}">
      <dgm:prSet/>
      <dgm:spPr/>
      <dgm:t>
        <a:bodyPr/>
        <a:lstStyle/>
        <a:p>
          <a:endParaRPr lang="en-SG"/>
        </a:p>
      </dgm:t>
    </dgm:pt>
    <dgm:pt modelId="{5FB1E720-C083-4687-8F6C-5166F8075E58}" type="sibTrans" cxnId="{3CE81550-B562-49F4-B5B7-02EEA544C265}">
      <dgm:prSet/>
      <dgm:spPr/>
      <dgm:t>
        <a:bodyPr/>
        <a:lstStyle/>
        <a:p>
          <a:endParaRPr lang="en-SG"/>
        </a:p>
      </dgm:t>
    </dgm:pt>
    <dgm:pt modelId="{B72D3F4B-5FC0-44D9-9C18-36C3FCF2558C}">
      <dgm:prSet phldrT="[Text]"/>
      <dgm:spPr/>
      <dgm:t>
        <a:bodyPr/>
        <a:lstStyle/>
        <a:p>
          <a:r>
            <a:rPr lang="en-US" dirty="0"/>
            <a:t> </a:t>
          </a:r>
          <a:endParaRPr lang="en-SG" dirty="0"/>
        </a:p>
      </dgm:t>
    </dgm:pt>
    <dgm:pt modelId="{88CCD4AC-592E-485B-938F-F5BAF784FE38}" type="parTrans" cxnId="{A5494ECD-FF12-4139-9766-D9E97FCB8AD2}">
      <dgm:prSet/>
      <dgm:spPr/>
      <dgm:t>
        <a:bodyPr/>
        <a:lstStyle/>
        <a:p>
          <a:endParaRPr lang="en-SG"/>
        </a:p>
      </dgm:t>
    </dgm:pt>
    <dgm:pt modelId="{F4399118-7FF1-4278-BE5A-5F8CC9B27F30}" type="sibTrans" cxnId="{A5494ECD-FF12-4139-9766-D9E97FCB8AD2}">
      <dgm:prSet/>
      <dgm:spPr/>
      <dgm:t>
        <a:bodyPr/>
        <a:lstStyle/>
        <a:p>
          <a:endParaRPr lang="en-SG"/>
        </a:p>
      </dgm:t>
    </dgm:pt>
    <dgm:pt modelId="{9BA36293-B396-489C-B1B4-CD0248DDFA91}" type="pres">
      <dgm:prSet presAssocID="{60C6C432-24FB-437E-BD74-1787072BE3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90D7EC-2E48-4B76-B1C1-A25E8FB2B64E}" type="pres">
      <dgm:prSet presAssocID="{B180054E-232B-40DB-AA48-CD4297714203}" presName="vertOne" presStyleCnt="0"/>
      <dgm:spPr/>
    </dgm:pt>
    <dgm:pt modelId="{2443FA97-5704-4FA2-907A-F46445052711}" type="pres">
      <dgm:prSet presAssocID="{B180054E-232B-40DB-AA48-CD4297714203}" presName="txOne" presStyleLbl="node0" presStyleIdx="0" presStyleCnt="1">
        <dgm:presLayoutVars>
          <dgm:chPref val="3"/>
        </dgm:presLayoutVars>
      </dgm:prSet>
      <dgm:spPr/>
    </dgm:pt>
    <dgm:pt modelId="{7493A428-8F4B-4D79-9618-A94FDD5D4999}" type="pres">
      <dgm:prSet presAssocID="{B180054E-232B-40DB-AA48-CD4297714203}" presName="parTransOne" presStyleCnt="0"/>
      <dgm:spPr/>
    </dgm:pt>
    <dgm:pt modelId="{C90E1465-B437-4EDB-B47C-E636C0FC036C}" type="pres">
      <dgm:prSet presAssocID="{B180054E-232B-40DB-AA48-CD4297714203}" presName="horzOne" presStyleCnt="0"/>
      <dgm:spPr/>
    </dgm:pt>
    <dgm:pt modelId="{EB9D2E6D-D28A-4B46-9DCB-611D25E7AEBC}" type="pres">
      <dgm:prSet presAssocID="{EFBDFD4A-80D9-40FF-A263-3C4FE0FAB964}" presName="vertTwo" presStyleCnt="0"/>
      <dgm:spPr/>
    </dgm:pt>
    <dgm:pt modelId="{86C9CF45-3EFA-4AC8-A207-D03EF5578368}" type="pres">
      <dgm:prSet presAssocID="{EFBDFD4A-80D9-40FF-A263-3C4FE0FAB964}" presName="txTwo" presStyleLbl="node2" presStyleIdx="0" presStyleCnt="2">
        <dgm:presLayoutVars>
          <dgm:chPref val="3"/>
        </dgm:presLayoutVars>
      </dgm:prSet>
      <dgm:spPr/>
    </dgm:pt>
    <dgm:pt modelId="{B54656A0-47C3-437A-82BD-E9BA5B281E1C}" type="pres">
      <dgm:prSet presAssocID="{EFBDFD4A-80D9-40FF-A263-3C4FE0FAB964}" presName="parTransTwo" presStyleCnt="0"/>
      <dgm:spPr/>
    </dgm:pt>
    <dgm:pt modelId="{155CBB0C-322D-4B88-B2C3-B9D6A6B11052}" type="pres">
      <dgm:prSet presAssocID="{EFBDFD4A-80D9-40FF-A263-3C4FE0FAB964}" presName="horzTwo" presStyleCnt="0"/>
      <dgm:spPr/>
    </dgm:pt>
    <dgm:pt modelId="{D6C3335A-1C5E-4A6D-AF9B-A0CC877BEA3B}" type="pres">
      <dgm:prSet presAssocID="{88426971-2F69-453D-9972-27E98DDC2C6A}" presName="vertThree" presStyleCnt="0"/>
      <dgm:spPr/>
    </dgm:pt>
    <dgm:pt modelId="{5C6B7AB5-24A3-4E1D-B5F7-BE03203C16A3}" type="pres">
      <dgm:prSet presAssocID="{88426971-2F69-453D-9972-27E98DDC2C6A}" presName="txThree" presStyleLbl="node3" presStyleIdx="0" presStyleCnt="3">
        <dgm:presLayoutVars>
          <dgm:chPref val="3"/>
        </dgm:presLayoutVars>
      </dgm:prSet>
      <dgm:spPr/>
    </dgm:pt>
    <dgm:pt modelId="{3CC342CD-9ECD-4F61-A185-C002A6A89D38}" type="pres">
      <dgm:prSet presAssocID="{88426971-2F69-453D-9972-27E98DDC2C6A}" presName="horzThree" presStyleCnt="0"/>
      <dgm:spPr/>
    </dgm:pt>
    <dgm:pt modelId="{9A22BB63-9071-4DFF-923F-DD20993936C8}" type="pres">
      <dgm:prSet presAssocID="{E3EB70A0-64F5-4E5B-A23E-E02AF765ADB1}" presName="sibSpaceThree" presStyleCnt="0"/>
      <dgm:spPr/>
    </dgm:pt>
    <dgm:pt modelId="{05F3BC5D-895B-422C-957F-479212F2CAF6}" type="pres">
      <dgm:prSet presAssocID="{91D37BDD-D3AF-47D1-9349-A5BF6671825C}" presName="vertThree" presStyleCnt="0"/>
      <dgm:spPr/>
    </dgm:pt>
    <dgm:pt modelId="{F85C02DF-2F16-4968-94EE-306AADDC0BCC}" type="pres">
      <dgm:prSet presAssocID="{91D37BDD-D3AF-47D1-9349-A5BF6671825C}" presName="txThree" presStyleLbl="node3" presStyleIdx="1" presStyleCnt="3">
        <dgm:presLayoutVars>
          <dgm:chPref val="3"/>
        </dgm:presLayoutVars>
      </dgm:prSet>
      <dgm:spPr/>
    </dgm:pt>
    <dgm:pt modelId="{68149E5A-787B-4546-9F22-487070BDEFD1}" type="pres">
      <dgm:prSet presAssocID="{91D37BDD-D3AF-47D1-9349-A5BF6671825C}" presName="horzThree" presStyleCnt="0"/>
      <dgm:spPr/>
    </dgm:pt>
    <dgm:pt modelId="{7DE4A0E3-33CD-4CF9-AD89-99747738BC8B}" type="pres">
      <dgm:prSet presAssocID="{C12E057E-CB9D-419C-B1EB-97AA8984A3E3}" presName="sibSpaceTwo" presStyleCnt="0"/>
      <dgm:spPr/>
    </dgm:pt>
    <dgm:pt modelId="{14C6DEB4-03F7-44A3-85BF-5EE57E59CC35}" type="pres">
      <dgm:prSet presAssocID="{1C0B3700-96F4-4F05-B309-17F7F5F28F90}" presName="vertTwo" presStyleCnt="0"/>
      <dgm:spPr/>
    </dgm:pt>
    <dgm:pt modelId="{AFC8B587-3955-4C30-9398-FFF2D48C0DC3}" type="pres">
      <dgm:prSet presAssocID="{1C0B3700-96F4-4F05-B309-17F7F5F28F90}" presName="txTwo" presStyleLbl="node2" presStyleIdx="1" presStyleCnt="2">
        <dgm:presLayoutVars>
          <dgm:chPref val="3"/>
        </dgm:presLayoutVars>
      </dgm:prSet>
      <dgm:spPr/>
    </dgm:pt>
    <dgm:pt modelId="{51D76AB9-72CA-4018-A1D2-7207E3870824}" type="pres">
      <dgm:prSet presAssocID="{1C0B3700-96F4-4F05-B309-17F7F5F28F90}" presName="parTransTwo" presStyleCnt="0"/>
      <dgm:spPr/>
    </dgm:pt>
    <dgm:pt modelId="{40410D54-B0F7-4DA4-BDF0-F5F3A9E6C4DD}" type="pres">
      <dgm:prSet presAssocID="{1C0B3700-96F4-4F05-B309-17F7F5F28F90}" presName="horzTwo" presStyleCnt="0"/>
      <dgm:spPr/>
    </dgm:pt>
    <dgm:pt modelId="{DFF5F8CF-4773-4165-A6C5-506FCBA46EB6}" type="pres">
      <dgm:prSet presAssocID="{B72D3F4B-5FC0-44D9-9C18-36C3FCF2558C}" presName="vertThree" presStyleCnt="0"/>
      <dgm:spPr/>
    </dgm:pt>
    <dgm:pt modelId="{06D8B033-BB96-48B7-9928-73E72E0281B3}" type="pres">
      <dgm:prSet presAssocID="{B72D3F4B-5FC0-44D9-9C18-36C3FCF2558C}" presName="txThree" presStyleLbl="node3" presStyleIdx="2" presStyleCnt="3" custLinFactX="200000" custLinFactNeighborX="298113" custLinFactNeighborY="-47613">
        <dgm:presLayoutVars>
          <dgm:chPref val="3"/>
        </dgm:presLayoutVars>
      </dgm:prSet>
      <dgm:spPr/>
    </dgm:pt>
    <dgm:pt modelId="{5CB59CB8-D73B-438A-AB60-3F6ED56BD0F1}" type="pres">
      <dgm:prSet presAssocID="{B72D3F4B-5FC0-44D9-9C18-36C3FCF2558C}" presName="horzThree" presStyleCnt="0"/>
      <dgm:spPr/>
    </dgm:pt>
  </dgm:ptLst>
  <dgm:cxnLst>
    <dgm:cxn modelId="{E31F5D03-1AF7-482B-BE14-DC7313C52907}" type="presOf" srcId="{60C6C432-24FB-437E-BD74-1787072BE3B5}" destId="{9BA36293-B396-489C-B1B4-CD0248DDFA91}" srcOrd="0" destOrd="0" presId="urn:microsoft.com/office/officeart/2005/8/layout/architecture"/>
    <dgm:cxn modelId="{3A2D3D27-AA9A-4F7B-9070-B21DE9A341E8}" type="presOf" srcId="{1C0B3700-96F4-4F05-B309-17F7F5F28F90}" destId="{AFC8B587-3955-4C30-9398-FFF2D48C0DC3}" srcOrd="0" destOrd="0" presId="urn:microsoft.com/office/officeart/2005/8/layout/architecture"/>
    <dgm:cxn modelId="{4A59F531-D897-428C-B203-DC1000FF7C6A}" srcId="{EFBDFD4A-80D9-40FF-A263-3C4FE0FAB964}" destId="{88426971-2F69-453D-9972-27E98DDC2C6A}" srcOrd="0" destOrd="0" parTransId="{24771095-7060-480E-AF2C-134FAC311370}" sibTransId="{E3EB70A0-64F5-4E5B-A23E-E02AF765ADB1}"/>
    <dgm:cxn modelId="{12E46340-25DD-4E0A-AA6A-83D3E9BC8233}" type="presOf" srcId="{91D37BDD-D3AF-47D1-9349-A5BF6671825C}" destId="{F85C02DF-2F16-4968-94EE-306AADDC0BCC}" srcOrd="0" destOrd="0" presId="urn:microsoft.com/office/officeart/2005/8/layout/architecture"/>
    <dgm:cxn modelId="{F918E65E-F083-4A27-8F60-8C8D9F1F9DCE}" srcId="{EFBDFD4A-80D9-40FF-A263-3C4FE0FAB964}" destId="{91D37BDD-D3AF-47D1-9349-A5BF6671825C}" srcOrd="1" destOrd="0" parTransId="{3D36C4A4-20A7-4088-9E38-0848DE6F3A5A}" sibTransId="{1D8BE2D1-4D1B-4E51-8580-732D81461F4B}"/>
    <dgm:cxn modelId="{3CE81550-B562-49F4-B5B7-02EEA544C265}" srcId="{B180054E-232B-40DB-AA48-CD4297714203}" destId="{1C0B3700-96F4-4F05-B309-17F7F5F28F90}" srcOrd="1" destOrd="0" parTransId="{185DA211-BD34-411A-9436-AA22A37978FB}" sibTransId="{5FB1E720-C083-4687-8F6C-5166F8075E58}"/>
    <dgm:cxn modelId="{9941B18D-0644-4CF7-BB5B-6F84A9113EA4}" type="presOf" srcId="{EFBDFD4A-80D9-40FF-A263-3C4FE0FAB964}" destId="{86C9CF45-3EFA-4AC8-A207-D03EF5578368}" srcOrd="0" destOrd="0" presId="urn:microsoft.com/office/officeart/2005/8/layout/architecture"/>
    <dgm:cxn modelId="{1D2696AB-290E-45E6-A0BC-08145A3042C2}" srcId="{B180054E-232B-40DB-AA48-CD4297714203}" destId="{EFBDFD4A-80D9-40FF-A263-3C4FE0FAB964}" srcOrd="0" destOrd="0" parTransId="{361EE53E-ABD5-40E7-A1BE-34D9D9E2DFB2}" sibTransId="{C12E057E-CB9D-419C-B1EB-97AA8984A3E3}"/>
    <dgm:cxn modelId="{F0A0D0C1-2387-4A70-85B5-A9EDB89BAE2D}" type="presOf" srcId="{88426971-2F69-453D-9972-27E98DDC2C6A}" destId="{5C6B7AB5-24A3-4E1D-B5F7-BE03203C16A3}" srcOrd="0" destOrd="0" presId="urn:microsoft.com/office/officeart/2005/8/layout/architecture"/>
    <dgm:cxn modelId="{FC51C8C3-2BE1-461B-B28F-304FE18AE15E}" type="presOf" srcId="{B180054E-232B-40DB-AA48-CD4297714203}" destId="{2443FA97-5704-4FA2-907A-F46445052711}" srcOrd="0" destOrd="0" presId="urn:microsoft.com/office/officeart/2005/8/layout/architecture"/>
    <dgm:cxn modelId="{A5494ECD-FF12-4139-9766-D9E97FCB8AD2}" srcId="{1C0B3700-96F4-4F05-B309-17F7F5F28F90}" destId="{B72D3F4B-5FC0-44D9-9C18-36C3FCF2558C}" srcOrd="0" destOrd="0" parTransId="{88CCD4AC-592E-485B-938F-F5BAF784FE38}" sibTransId="{F4399118-7FF1-4278-BE5A-5F8CC9B27F30}"/>
    <dgm:cxn modelId="{A3A956EF-9A06-47C2-AA42-F8DB7141A5C9}" type="presOf" srcId="{B72D3F4B-5FC0-44D9-9C18-36C3FCF2558C}" destId="{06D8B033-BB96-48B7-9928-73E72E0281B3}" srcOrd="0" destOrd="0" presId="urn:microsoft.com/office/officeart/2005/8/layout/architecture"/>
    <dgm:cxn modelId="{6AE83FF0-B30C-4457-96B7-53BD947CA1E5}" srcId="{60C6C432-24FB-437E-BD74-1787072BE3B5}" destId="{B180054E-232B-40DB-AA48-CD4297714203}" srcOrd="0" destOrd="0" parTransId="{0DE58FF6-A6E5-4FB0-B6F1-FE335587CED8}" sibTransId="{C0556EBA-ADF2-472E-8431-137F7A563872}"/>
    <dgm:cxn modelId="{61FACE0F-CBA0-4C58-B73A-0B2FA62295B4}" type="presParOf" srcId="{9BA36293-B396-489C-B1B4-CD0248DDFA91}" destId="{DF90D7EC-2E48-4B76-B1C1-A25E8FB2B64E}" srcOrd="0" destOrd="0" presId="urn:microsoft.com/office/officeart/2005/8/layout/architecture"/>
    <dgm:cxn modelId="{8A8F05E2-A6D4-4516-8BA3-C9869E1B3636}" type="presParOf" srcId="{DF90D7EC-2E48-4B76-B1C1-A25E8FB2B64E}" destId="{2443FA97-5704-4FA2-907A-F46445052711}" srcOrd="0" destOrd="0" presId="urn:microsoft.com/office/officeart/2005/8/layout/architecture"/>
    <dgm:cxn modelId="{FF59457E-37A2-495B-BCE6-A72F78DEFAA3}" type="presParOf" srcId="{DF90D7EC-2E48-4B76-B1C1-A25E8FB2B64E}" destId="{7493A428-8F4B-4D79-9618-A94FDD5D4999}" srcOrd="1" destOrd="0" presId="urn:microsoft.com/office/officeart/2005/8/layout/architecture"/>
    <dgm:cxn modelId="{63321D48-FB9F-4EC0-BE8E-1F477997B9C5}" type="presParOf" srcId="{DF90D7EC-2E48-4B76-B1C1-A25E8FB2B64E}" destId="{C90E1465-B437-4EDB-B47C-E636C0FC036C}" srcOrd="2" destOrd="0" presId="urn:microsoft.com/office/officeart/2005/8/layout/architecture"/>
    <dgm:cxn modelId="{8254F739-CA8B-44BF-B670-FC82349D6F78}" type="presParOf" srcId="{C90E1465-B437-4EDB-B47C-E636C0FC036C}" destId="{EB9D2E6D-D28A-4B46-9DCB-611D25E7AEBC}" srcOrd="0" destOrd="0" presId="urn:microsoft.com/office/officeart/2005/8/layout/architecture"/>
    <dgm:cxn modelId="{5C6D8D2C-AA06-4BF9-8127-47F08DA296FB}" type="presParOf" srcId="{EB9D2E6D-D28A-4B46-9DCB-611D25E7AEBC}" destId="{86C9CF45-3EFA-4AC8-A207-D03EF5578368}" srcOrd="0" destOrd="0" presId="urn:microsoft.com/office/officeart/2005/8/layout/architecture"/>
    <dgm:cxn modelId="{659B4D95-3577-4E35-BBC3-B19F0320622A}" type="presParOf" srcId="{EB9D2E6D-D28A-4B46-9DCB-611D25E7AEBC}" destId="{B54656A0-47C3-437A-82BD-E9BA5B281E1C}" srcOrd="1" destOrd="0" presId="urn:microsoft.com/office/officeart/2005/8/layout/architecture"/>
    <dgm:cxn modelId="{3213EAD5-5A90-4863-AC00-4C900478E5D5}" type="presParOf" srcId="{EB9D2E6D-D28A-4B46-9DCB-611D25E7AEBC}" destId="{155CBB0C-322D-4B88-B2C3-B9D6A6B11052}" srcOrd="2" destOrd="0" presId="urn:microsoft.com/office/officeart/2005/8/layout/architecture"/>
    <dgm:cxn modelId="{C3CB2BAB-4D02-4B55-8B2E-8B2492827642}" type="presParOf" srcId="{155CBB0C-322D-4B88-B2C3-B9D6A6B11052}" destId="{D6C3335A-1C5E-4A6D-AF9B-A0CC877BEA3B}" srcOrd="0" destOrd="0" presId="urn:microsoft.com/office/officeart/2005/8/layout/architecture"/>
    <dgm:cxn modelId="{F80C6956-6C9A-4BF6-BD1C-024E85AF79B2}" type="presParOf" srcId="{D6C3335A-1C5E-4A6D-AF9B-A0CC877BEA3B}" destId="{5C6B7AB5-24A3-4E1D-B5F7-BE03203C16A3}" srcOrd="0" destOrd="0" presId="urn:microsoft.com/office/officeart/2005/8/layout/architecture"/>
    <dgm:cxn modelId="{F8EFB412-004E-4FEE-8AA8-D7F3389D62DB}" type="presParOf" srcId="{D6C3335A-1C5E-4A6D-AF9B-A0CC877BEA3B}" destId="{3CC342CD-9ECD-4F61-A185-C002A6A89D38}" srcOrd="1" destOrd="0" presId="urn:microsoft.com/office/officeart/2005/8/layout/architecture"/>
    <dgm:cxn modelId="{0CD2246D-A9D4-414D-A5F5-C1A9D92DDF7F}" type="presParOf" srcId="{155CBB0C-322D-4B88-B2C3-B9D6A6B11052}" destId="{9A22BB63-9071-4DFF-923F-DD20993936C8}" srcOrd="1" destOrd="0" presId="urn:microsoft.com/office/officeart/2005/8/layout/architecture"/>
    <dgm:cxn modelId="{E8EE895E-2FB1-47E8-8B50-20012AA5AC62}" type="presParOf" srcId="{155CBB0C-322D-4B88-B2C3-B9D6A6B11052}" destId="{05F3BC5D-895B-422C-957F-479212F2CAF6}" srcOrd="2" destOrd="0" presId="urn:microsoft.com/office/officeart/2005/8/layout/architecture"/>
    <dgm:cxn modelId="{AC8D954A-C032-427A-A248-355C09C770DA}" type="presParOf" srcId="{05F3BC5D-895B-422C-957F-479212F2CAF6}" destId="{F85C02DF-2F16-4968-94EE-306AADDC0BCC}" srcOrd="0" destOrd="0" presId="urn:microsoft.com/office/officeart/2005/8/layout/architecture"/>
    <dgm:cxn modelId="{96067B00-A208-4B15-9FE0-189CBF4500B6}" type="presParOf" srcId="{05F3BC5D-895B-422C-957F-479212F2CAF6}" destId="{68149E5A-787B-4546-9F22-487070BDEFD1}" srcOrd="1" destOrd="0" presId="urn:microsoft.com/office/officeart/2005/8/layout/architecture"/>
    <dgm:cxn modelId="{F63C298C-8B61-4023-8B6F-D4D359E9A28E}" type="presParOf" srcId="{C90E1465-B437-4EDB-B47C-E636C0FC036C}" destId="{7DE4A0E3-33CD-4CF9-AD89-99747738BC8B}" srcOrd="1" destOrd="0" presId="urn:microsoft.com/office/officeart/2005/8/layout/architecture"/>
    <dgm:cxn modelId="{18FD5BFA-6CD1-476A-B18D-BE69781627C8}" type="presParOf" srcId="{C90E1465-B437-4EDB-B47C-E636C0FC036C}" destId="{14C6DEB4-03F7-44A3-85BF-5EE57E59CC35}" srcOrd="2" destOrd="0" presId="urn:microsoft.com/office/officeart/2005/8/layout/architecture"/>
    <dgm:cxn modelId="{684409ED-DE03-411D-9AAC-4D38A46C32B8}" type="presParOf" srcId="{14C6DEB4-03F7-44A3-85BF-5EE57E59CC35}" destId="{AFC8B587-3955-4C30-9398-FFF2D48C0DC3}" srcOrd="0" destOrd="0" presId="urn:microsoft.com/office/officeart/2005/8/layout/architecture"/>
    <dgm:cxn modelId="{7F6902CB-59A3-46DA-A55F-94586A4DE493}" type="presParOf" srcId="{14C6DEB4-03F7-44A3-85BF-5EE57E59CC35}" destId="{51D76AB9-72CA-4018-A1D2-7207E3870824}" srcOrd="1" destOrd="0" presId="urn:microsoft.com/office/officeart/2005/8/layout/architecture"/>
    <dgm:cxn modelId="{6D5E60CD-E8C6-4E4A-B225-C35F0C69574C}" type="presParOf" srcId="{14C6DEB4-03F7-44A3-85BF-5EE57E59CC35}" destId="{40410D54-B0F7-4DA4-BDF0-F5F3A9E6C4DD}" srcOrd="2" destOrd="0" presId="urn:microsoft.com/office/officeart/2005/8/layout/architecture"/>
    <dgm:cxn modelId="{34B3C76C-2410-4414-BF25-8283225E44EE}" type="presParOf" srcId="{40410D54-B0F7-4DA4-BDF0-F5F3A9E6C4DD}" destId="{DFF5F8CF-4773-4165-A6C5-506FCBA46EB6}" srcOrd="0" destOrd="0" presId="urn:microsoft.com/office/officeart/2005/8/layout/architecture"/>
    <dgm:cxn modelId="{37DD08B4-E47D-4058-9EDC-BE788506CC0C}" type="presParOf" srcId="{DFF5F8CF-4773-4165-A6C5-506FCBA46EB6}" destId="{06D8B033-BB96-48B7-9928-73E72E0281B3}" srcOrd="0" destOrd="0" presId="urn:microsoft.com/office/officeart/2005/8/layout/architecture"/>
    <dgm:cxn modelId="{D3A3FEBA-2553-4273-A7C9-EC037BDAA97B}" type="presParOf" srcId="{DFF5F8CF-4773-4165-A6C5-506FCBA46EB6}" destId="{5CB59CB8-D73B-438A-AB60-3F6ED56BD0F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C56B2-0AFE-4C17-9904-B21BD38B56D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CFA3150B-F334-41D8-BBF0-D47648A6658D}">
      <dgm:prSet phldrT="[Text]"/>
      <dgm:spPr/>
      <dgm:t>
        <a:bodyPr/>
        <a:lstStyle/>
        <a:p>
          <a:r>
            <a:rPr lang="en-US" dirty="0"/>
            <a:t>HTML Engine</a:t>
          </a:r>
          <a:endParaRPr lang="en-SG" dirty="0"/>
        </a:p>
      </dgm:t>
    </dgm:pt>
    <dgm:pt modelId="{D7BAE3DD-605E-474F-B48C-53894CD02742}" type="parTrans" cxnId="{483B2548-046C-467A-BC4C-F195D412264C}">
      <dgm:prSet/>
      <dgm:spPr/>
      <dgm:t>
        <a:bodyPr/>
        <a:lstStyle/>
        <a:p>
          <a:endParaRPr lang="en-SG"/>
        </a:p>
      </dgm:t>
    </dgm:pt>
    <dgm:pt modelId="{FD359CEA-C0F6-4AD1-A50A-4492F69B8EE5}" type="sibTrans" cxnId="{483B2548-046C-467A-BC4C-F195D412264C}">
      <dgm:prSet/>
      <dgm:spPr/>
      <dgm:t>
        <a:bodyPr/>
        <a:lstStyle/>
        <a:p>
          <a:endParaRPr lang="en-SG"/>
        </a:p>
      </dgm:t>
    </dgm:pt>
    <dgm:pt modelId="{8F6D1CD3-8531-4FA0-94E9-F280CF52DA09}">
      <dgm:prSet phldrT="[Text]"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Engine</a:t>
          </a:r>
          <a:endParaRPr lang="en-SG" dirty="0"/>
        </a:p>
      </dgm:t>
    </dgm:pt>
    <dgm:pt modelId="{E4EAD6EC-B6EC-4A86-92AB-87E346B3434C}" type="parTrans" cxnId="{E7706CA7-A25C-493A-A474-7E62A75C5052}">
      <dgm:prSet/>
      <dgm:spPr/>
      <dgm:t>
        <a:bodyPr/>
        <a:lstStyle/>
        <a:p>
          <a:endParaRPr lang="en-SG"/>
        </a:p>
      </dgm:t>
    </dgm:pt>
    <dgm:pt modelId="{4F9C4956-D2AD-45E3-BBBD-5617FF4D138E}" type="sibTrans" cxnId="{E7706CA7-A25C-493A-A474-7E62A75C5052}">
      <dgm:prSet/>
      <dgm:spPr/>
      <dgm:t>
        <a:bodyPr/>
        <a:lstStyle/>
        <a:p>
          <a:endParaRPr lang="en-SG"/>
        </a:p>
      </dgm:t>
    </dgm:pt>
    <dgm:pt modelId="{6FED2D7B-D783-4ECD-9800-0AEE0B12B3C1}">
      <dgm:prSet phldrT="[Text]"/>
      <dgm:spPr/>
      <dgm:t>
        <a:bodyPr/>
        <a:lstStyle/>
        <a:p>
          <a:endParaRPr lang="en-SG" dirty="0"/>
        </a:p>
      </dgm:t>
    </dgm:pt>
    <dgm:pt modelId="{D9B689CE-915E-482B-8743-0BD691AB63F3}" type="parTrans" cxnId="{055655C8-62F7-4C1E-BB46-D0C18278D979}">
      <dgm:prSet/>
      <dgm:spPr/>
      <dgm:t>
        <a:bodyPr/>
        <a:lstStyle/>
        <a:p>
          <a:endParaRPr lang="en-SG"/>
        </a:p>
      </dgm:t>
    </dgm:pt>
    <dgm:pt modelId="{99736F28-108F-412F-8E6F-D0945392FEA1}" type="sibTrans" cxnId="{055655C8-62F7-4C1E-BB46-D0C18278D979}">
      <dgm:prSet/>
      <dgm:spPr/>
      <dgm:t>
        <a:bodyPr/>
        <a:lstStyle/>
        <a:p>
          <a:endParaRPr lang="en-SG"/>
        </a:p>
      </dgm:t>
    </dgm:pt>
    <dgm:pt modelId="{1FEC1B68-ECA7-44AA-9B2B-E24FA77B5D2F}">
      <dgm:prSet phldrT="[Text]"/>
      <dgm:spPr/>
      <dgm:t>
        <a:bodyPr/>
        <a:lstStyle/>
        <a:p>
          <a:endParaRPr lang="en-SG" dirty="0"/>
        </a:p>
      </dgm:t>
    </dgm:pt>
    <dgm:pt modelId="{5C5554AF-4E79-4715-A5B0-A974C95EF090}" type="sibTrans" cxnId="{2B2796DB-4812-4AD1-ACAE-C70DCEECAB2D}">
      <dgm:prSet/>
      <dgm:spPr/>
      <dgm:t>
        <a:bodyPr/>
        <a:lstStyle/>
        <a:p>
          <a:endParaRPr lang="en-SG"/>
        </a:p>
      </dgm:t>
    </dgm:pt>
    <dgm:pt modelId="{88C15E45-5E2B-4F21-A4C6-4885B89724E6}" type="parTrans" cxnId="{2B2796DB-4812-4AD1-ACAE-C70DCEECAB2D}">
      <dgm:prSet/>
      <dgm:spPr/>
      <dgm:t>
        <a:bodyPr/>
        <a:lstStyle/>
        <a:p>
          <a:endParaRPr lang="en-SG"/>
        </a:p>
      </dgm:t>
    </dgm:pt>
    <dgm:pt modelId="{C2F115CB-D02B-4738-9A44-170444970AD5}">
      <dgm:prSet phldrT="[Text]"/>
      <dgm:spPr/>
      <dgm:t>
        <a:bodyPr/>
        <a:lstStyle/>
        <a:p>
          <a:r>
            <a:rPr lang="en-US" dirty="0"/>
            <a:t>CSS Engine</a:t>
          </a:r>
          <a:endParaRPr lang="en-SG" dirty="0"/>
        </a:p>
      </dgm:t>
    </dgm:pt>
    <dgm:pt modelId="{42C5DA0E-42D4-4DB2-B9E7-DDE1A5BC4C5C}" type="sibTrans" cxnId="{B1E32049-EDB9-4CE7-840B-53ADA26D1CA4}">
      <dgm:prSet/>
      <dgm:spPr/>
      <dgm:t>
        <a:bodyPr/>
        <a:lstStyle/>
        <a:p>
          <a:endParaRPr lang="en-SG"/>
        </a:p>
      </dgm:t>
    </dgm:pt>
    <dgm:pt modelId="{C64F16C1-B91C-4B2E-BB41-36EAC759B495}" type="parTrans" cxnId="{B1E32049-EDB9-4CE7-840B-53ADA26D1CA4}">
      <dgm:prSet/>
      <dgm:spPr/>
      <dgm:t>
        <a:bodyPr/>
        <a:lstStyle/>
        <a:p>
          <a:endParaRPr lang="en-SG"/>
        </a:p>
      </dgm:t>
    </dgm:pt>
    <dgm:pt modelId="{533819C6-82D8-4BA8-826E-4F08796014E2}">
      <dgm:prSet phldrT="[Text]"/>
      <dgm:spPr/>
      <dgm:t>
        <a:bodyPr/>
        <a:lstStyle/>
        <a:p>
          <a:endParaRPr lang="en-SG" dirty="0"/>
        </a:p>
      </dgm:t>
    </dgm:pt>
    <dgm:pt modelId="{944EDCDA-BD41-46E2-95BE-DE5BC2A160C3}" type="sibTrans" cxnId="{0659CB32-2BD7-4AB0-A8C2-21F44DD03D50}">
      <dgm:prSet/>
      <dgm:spPr/>
      <dgm:t>
        <a:bodyPr/>
        <a:lstStyle/>
        <a:p>
          <a:endParaRPr lang="en-SG"/>
        </a:p>
      </dgm:t>
    </dgm:pt>
    <dgm:pt modelId="{6621DF15-5F27-4B35-BBF7-9D4B0FD62C28}" type="parTrans" cxnId="{0659CB32-2BD7-4AB0-A8C2-21F44DD03D50}">
      <dgm:prSet/>
      <dgm:spPr/>
      <dgm:t>
        <a:bodyPr/>
        <a:lstStyle/>
        <a:p>
          <a:endParaRPr lang="en-SG"/>
        </a:p>
      </dgm:t>
    </dgm:pt>
    <dgm:pt modelId="{9218A796-8A87-4606-B669-459646F0BD6F}" type="pres">
      <dgm:prSet presAssocID="{C91C56B2-0AFE-4C17-9904-B21BD38B56D1}" presName="Name0" presStyleCnt="0">
        <dgm:presLayoutVars>
          <dgm:chMax/>
          <dgm:chPref/>
          <dgm:dir/>
        </dgm:presLayoutVars>
      </dgm:prSet>
      <dgm:spPr/>
    </dgm:pt>
    <dgm:pt modelId="{FB9FE123-466A-407A-8880-827FF1B6E35E}" type="pres">
      <dgm:prSet presAssocID="{CFA3150B-F334-41D8-BBF0-D47648A6658D}" presName="parenttextcomposite" presStyleCnt="0"/>
      <dgm:spPr/>
    </dgm:pt>
    <dgm:pt modelId="{CA6AC9E3-EAB2-4AF7-B8F6-1F8117D4E8C7}" type="pres">
      <dgm:prSet presAssocID="{CFA3150B-F334-41D8-BBF0-D47648A6658D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540D2D5-884B-4675-B71A-448F544AB190}" type="pres">
      <dgm:prSet presAssocID="{CFA3150B-F334-41D8-BBF0-D47648A6658D}" presName="composite" presStyleCnt="0"/>
      <dgm:spPr/>
    </dgm:pt>
    <dgm:pt modelId="{BCEC1F9F-BCC4-44D1-9949-515FBC8FE18F}" type="pres">
      <dgm:prSet presAssocID="{CFA3150B-F334-41D8-BBF0-D47648A6658D}" presName="chevron1" presStyleLbl="alignNode1" presStyleIdx="0" presStyleCnt="21"/>
      <dgm:spPr/>
    </dgm:pt>
    <dgm:pt modelId="{8D4A010F-A3EC-409C-AB2A-A1BCFD560FF4}" type="pres">
      <dgm:prSet presAssocID="{CFA3150B-F334-41D8-BBF0-D47648A6658D}" presName="chevron2" presStyleLbl="alignNode1" presStyleIdx="1" presStyleCnt="21"/>
      <dgm:spPr/>
    </dgm:pt>
    <dgm:pt modelId="{513EBBAB-FFCF-4310-A8EE-E5AD3D35BD8C}" type="pres">
      <dgm:prSet presAssocID="{CFA3150B-F334-41D8-BBF0-D47648A6658D}" presName="chevron3" presStyleLbl="alignNode1" presStyleIdx="2" presStyleCnt="21"/>
      <dgm:spPr/>
    </dgm:pt>
    <dgm:pt modelId="{FC5D0CBA-2C93-47A8-A6AA-59E83EDF8D21}" type="pres">
      <dgm:prSet presAssocID="{CFA3150B-F334-41D8-BBF0-D47648A6658D}" presName="chevron4" presStyleLbl="alignNode1" presStyleIdx="3" presStyleCnt="21"/>
      <dgm:spPr/>
    </dgm:pt>
    <dgm:pt modelId="{B5B8E05B-CA8C-48B5-B6D0-A8C3569A6A62}" type="pres">
      <dgm:prSet presAssocID="{CFA3150B-F334-41D8-BBF0-D47648A6658D}" presName="chevron5" presStyleLbl="alignNode1" presStyleIdx="4" presStyleCnt="21"/>
      <dgm:spPr/>
    </dgm:pt>
    <dgm:pt modelId="{8420ECB5-60A8-4A28-ACEA-66C33F28187E}" type="pres">
      <dgm:prSet presAssocID="{CFA3150B-F334-41D8-BBF0-D47648A6658D}" presName="chevron6" presStyleLbl="alignNode1" presStyleIdx="5" presStyleCnt="21"/>
      <dgm:spPr/>
    </dgm:pt>
    <dgm:pt modelId="{EA7AD469-A21C-4F06-981D-CB3E03B86D67}" type="pres">
      <dgm:prSet presAssocID="{CFA3150B-F334-41D8-BBF0-D47648A6658D}" presName="chevron7" presStyleLbl="alignNode1" presStyleIdx="6" presStyleCnt="21"/>
      <dgm:spPr/>
    </dgm:pt>
    <dgm:pt modelId="{41645F2D-35F3-4E5E-A18D-1E7FB7AFEAF5}" type="pres">
      <dgm:prSet presAssocID="{CFA3150B-F334-41D8-BBF0-D47648A6658D}" presName="childtext" presStyleLbl="solidFgAcc1" presStyleIdx="0" presStyleCnt="3" custFlipVert="0" custScaleX="3651" custScaleY="6006">
        <dgm:presLayoutVars>
          <dgm:chMax/>
          <dgm:chPref val="0"/>
          <dgm:bulletEnabled val="1"/>
        </dgm:presLayoutVars>
      </dgm:prSet>
      <dgm:spPr/>
    </dgm:pt>
    <dgm:pt modelId="{0E0D4706-E5F9-41B1-A113-66174FF232B9}" type="pres">
      <dgm:prSet presAssocID="{FD359CEA-C0F6-4AD1-A50A-4492F69B8EE5}" presName="sibTrans" presStyleCnt="0"/>
      <dgm:spPr/>
    </dgm:pt>
    <dgm:pt modelId="{E14773E9-510B-4002-BF69-9439297D9D40}" type="pres">
      <dgm:prSet presAssocID="{C2F115CB-D02B-4738-9A44-170444970AD5}" presName="parenttextcomposite" presStyleCnt="0"/>
      <dgm:spPr/>
    </dgm:pt>
    <dgm:pt modelId="{48778B19-BE22-4224-9B77-4EDCDADE270D}" type="pres">
      <dgm:prSet presAssocID="{C2F115CB-D02B-4738-9A44-170444970AD5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6D97AAB-4774-4CFB-9F73-D2D361582AED}" type="pres">
      <dgm:prSet presAssocID="{C2F115CB-D02B-4738-9A44-170444970AD5}" presName="composite" presStyleCnt="0"/>
      <dgm:spPr/>
    </dgm:pt>
    <dgm:pt modelId="{7A4CB0AA-F4A7-41AC-A9F3-E78C6D194409}" type="pres">
      <dgm:prSet presAssocID="{C2F115CB-D02B-4738-9A44-170444970AD5}" presName="chevron1" presStyleLbl="alignNode1" presStyleIdx="7" presStyleCnt="21"/>
      <dgm:spPr/>
    </dgm:pt>
    <dgm:pt modelId="{2EA2AE5D-2EE7-4479-B94C-DD678252D31B}" type="pres">
      <dgm:prSet presAssocID="{C2F115CB-D02B-4738-9A44-170444970AD5}" presName="chevron2" presStyleLbl="alignNode1" presStyleIdx="8" presStyleCnt="21"/>
      <dgm:spPr/>
    </dgm:pt>
    <dgm:pt modelId="{1613A1F0-2273-4E0A-9096-BE50A7146876}" type="pres">
      <dgm:prSet presAssocID="{C2F115CB-D02B-4738-9A44-170444970AD5}" presName="chevron3" presStyleLbl="alignNode1" presStyleIdx="9" presStyleCnt="21"/>
      <dgm:spPr/>
    </dgm:pt>
    <dgm:pt modelId="{7ADAC805-5D0E-4B47-A104-98F5BCF3C2BE}" type="pres">
      <dgm:prSet presAssocID="{C2F115CB-D02B-4738-9A44-170444970AD5}" presName="chevron4" presStyleLbl="alignNode1" presStyleIdx="10" presStyleCnt="21"/>
      <dgm:spPr/>
    </dgm:pt>
    <dgm:pt modelId="{904A1B6F-FB1A-4739-89A4-D2AC216E33EE}" type="pres">
      <dgm:prSet presAssocID="{C2F115CB-D02B-4738-9A44-170444970AD5}" presName="chevron5" presStyleLbl="alignNode1" presStyleIdx="11" presStyleCnt="21"/>
      <dgm:spPr/>
    </dgm:pt>
    <dgm:pt modelId="{5C2D2DBD-FCCD-41AA-ACD3-B0D70F120055}" type="pres">
      <dgm:prSet presAssocID="{C2F115CB-D02B-4738-9A44-170444970AD5}" presName="chevron6" presStyleLbl="alignNode1" presStyleIdx="12" presStyleCnt="21"/>
      <dgm:spPr/>
    </dgm:pt>
    <dgm:pt modelId="{3FD9AA1A-5E04-4DF8-BED5-E83FE2FF9229}" type="pres">
      <dgm:prSet presAssocID="{C2F115CB-D02B-4738-9A44-170444970AD5}" presName="chevron7" presStyleLbl="alignNode1" presStyleIdx="13" presStyleCnt="21"/>
      <dgm:spPr/>
    </dgm:pt>
    <dgm:pt modelId="{996913F1-66BA-46C3-AEEE-FC07FED1973A}" type="pres">
      <dgm:prSet presAssocID="{C2F115CB-D02B-4738-9A44-170444970AD5}" presName="childtext" presStyleLbl="solidFgAcc1" presStyleIdx="1" presStyleCnt="3" custFlipVert="1" custScaleX="18094" custScaleY="11163">
        <dgm:presLayoutVars>
          <dgm:chMax/>
          <dgm:chPref val="0"/>
          <dgm:bulletEnabled val="1"/>
        </dgm:presLayoutVars>
      </dgm:prSet>
      <dgm:spPr/>
    </dgm:pt>
    <dgm:pt modelId="{3487D6F1-C603-427E-967E-49F47A5E0908}" type="pres">
      <dgm:prSet presAssocID="{42C5DA0E-42D4-4DB2-B9E7-DDE1A5BC4C5C}" presName="sibTrans" presStyleCnt="0"/>
      <dgm:spPr/>
    </dgm:pt>
    <dgm:pt modelId="{063A72BE-AC31-4E54-B589-14C434EB6B8F}" type="pres">
      <dgm:prSet presAssocID="{8F6D1CD3-8531-4FA0-94E9-F280CF52DA09}" presName="parenttextcomposite" presStyleCnt="0"/>
      <dgm:spPr/>
    </dgm:pt>
    <dgm:pt modelId="{541B2BD4-8FD4-4D53-A602-2F9B208720EC}" type="pres">
      <dgm:prSet presAssocID="{8F6D1CD3-8531-4FA0-94E9-F280CF52DA09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1690FF4-4E5E-4155-8EE1-CF2F84A5378F}" type="pres">
      <dgm:prSet presAssocID="{8F6D1CD3-8531-4FA0-94E9-F280CF52DA09}" presName="composite" presStyleCnt="0"/>
      <dgm:spPr/>
    </dgm:pt>
    <dgm:pt modelId="{B8AA40DA-81FB-48D6-AE7D-E4674B5C6889}" type="pres">
      <dgm:prSet presAssocID="{8F6D1CD3-8531-4FA0-94E9-F280CF52DA09}" presName="chevron1" presStyleLbl="alignNode1" presStyleIdx="14" presStyleCnt="21"/>
      <dgm:spPr/>
    </dgm:pt>
    <dgm:pt modelId="{E5ABFC90-D745-4CB6-8076-FCEF4B10D01A}" type="pres">
      <dgm:prSet presAssocID="{8F6D1CD3-8531-4FA0-94E9-F280CF52DA09}" presName="chevron2" presStyleLbl="alignNode1" presStyleIdx="15" presStyleCnt="21"/>
      <dgm:spPr/>
    </dgm:pt>
    <dgm:pt modelId="{19ECF3A6-36F9-4924-8715-48D1B52229E8}" type="pres">
      <dgm:prSet presAssocID="{8F6D1CD3-8531-4FA0-94E9-F280CF52DA09}" presName="chevron3" presStyleLbl="alignNode1" presStyleIdx="16" presStyleCnt="21"/>
      <dgm:spPr/>
    </dgm:pt>
    <dgm:pt modelId="{206C2A7A-7D75-4A4C-B49E-02F9A4E58824}" type="pres">
      <dgm:prSet presAssocID="{8F6D1CD3-8531-4FA0-94E9-F280CF52DA09}" presName="chevron4" presStyleLbl="alignNode1" presStyleIdx="17" presStyleCnt="21"/>
      <dgm:spPr/>
    </dgm:pt>
    <dgm:pt modelId="{6E5C0664-55DB-46F2-8C86-A5564F6C5B67}" type="pres">
      <dgm:prSet presAssocID="{8F6D1CD3-8531-4FA0-94E9-F280CF52DA09}" presName="chevron5" presStyleLbl="alignNode1" presStyleIdx="18" presStyleCnt="21"/>
      <dgm:spPr/>
    </dgm:pt>
    <dgm:pt modelId="{09D831DA-D471-474E-9448-62321F0A5FDF}" type="pres">
      <dgm:prSet presAssocID="{8F6D1CD3-8531-4FA0-94E9-F280CF52DA09}" presName="chevron6" presStyleLbl="alignNode1" presStyleIdx="19" presStyleCnt="21"/>
      <dgm:spPr/>
    </dgm:pt>
    <dgm:pt modelId="{C12E592B-11C4-48C1-A980-C2286BAFDA85}" type="pres">
      <dgm:prSet presAssocID="{8F6D1CD3-8531-4FA0-94E9-F280CF52DA09}" presName="chevron7" presStyleLbl="alignNode1" presStyleIdx="20" presStyleCnt="21"/>
      <dgm:spPr/>
    </dgm:pt>
    <dgm:pt modelId="{296864D9-5FBC-444E-8BFA-D83F96AE81B5}" type="pres">
      <dgm:prSet presAssocID="{8F6D1CD3-8531-4FA0-94E9-F280CF52DA09}" presName="childtext" presStyleLbl="solidFgAcc1" presStyleIdx="2" presStyleCnt="3" custScaleX="74960" custScaleY="119447">
        <dgm:presLayoutVars>
          <dgm:chMax/>
          <dgm:chPref val="0"/>
          <dgm:bulletEnabled val="1"/>
        </dgm:presLayoutVars>
      </dgm:prSet>
      <dgm:spPr/>
    </dgm:pt>
  </dgm:ptLst>
  <dgm:cxnLst>
    <dgm:cxn modelId="{4CCECF18-CF04-4F3E-A818-9C95A8DF5118}" type="presOf" srcId="{6FED2D7B-D783-4ECD-9800-0AEE0B12B3C1}" destId="{296864D9-5FBC-444E-8BFA-D83F96AE81B5}" srcOrd="0" destOrd="0" presId="urn:microsoft.com/office/officeart/2008/layout/VerticalAccentList"/>
    <dgm:cxn modelId="{57E8FD31-5865-401E-BF9C-6211F4E9EB60}" type="presOf" srcId="{8F6D1CD3-8531-4FA0-94E9-F280CF52DA09}" destId="{541B2BD4-8FD4-4D53-A602-2F9B208720EC}" srcOrd="0" destOrd="0" presId="urn:microsoft.com/office/officeart/2008/layout/VerticalAccentList"/>
    <dgm:cxn modelId="{0659CB32-2BD7-4AB0-A8C2-21F44DD03D50}" srcId="{C2F115CB-D02B-4738-9A44-170444970AD5}" destId="{533819C6-82D8-4BA8-826E-4F08796014E2}" srcOrd="0" destOrd="0" parTransId="{6621DF15-5F27-4B35-BBF7-9D4B0FD62C28}" sibTransId="{944EDCDA-BD41-46E2-95BE-DE5BC2A160C3}"/>
    <dgm:cxn modelId="{483B2548-046C-467A-BC4C-F195D412264C}" srcId="{C91C56B2-0AFE-4C17-9904-B21BD38B56D1}" destId="{CFA3150B-F334-41D8-BBF0-D47648A6658D}" srcOrd="0" destOrd="0" parTransId="{D7BAE3DD-605E-474F-B48C-53894CD02742}" sibTransId="{FD359CEA-C0F6-4AD1-A50A-4492F69B8EE5}"/>
    <dgm:cxn modelId="{B1E32049-EDB9-4CE7-840B-53ADA26D1CA4}" srcId="{C91C56B2-0AFE-4C17-9904-B21BD38B56D1}" destId="{C2F115CB-D02B-4738-9A44-170444970AD5}" srcOrd="1" destOrd="0" parTransId="{C64F16C1-B91C-4B2E-BB41-36EAC759B495}" sibTransId="{42C5DA0E-42D4-4DB2-B9E7-DDE1A5BC4C5C}"/>
    <dgm:cxn modelId="{8D98944F-2189-4C33-B9DC-C0C8B5EB94AF}" type="presOf" srcId="{533819C6-82D8-4BA8-826E-4F08796014E2}" destId="{996913F1-66BA-46C3-AEEE-FC07FED1973A}" srcOrd="0" destOrd="0" presId="urn:microsoft.com/office/officeart/2008/layout/VerticalAccentList"/>
    <dgm:cxn modelId="{E7706CA7-A25C-493A-A474-7E62A75C5052}" srcId="{C91C56B2-0AFE-4C17-9904-B21BD38B56D1}" destId="{8F6D1CD3-8531-4FA0-94E9-F280CF52DA09}" srcOrd="2" destOrd="0" parTransId="{E4EAD6EC-B6EC-4A86-92AB-87E346B3434C}" sibTransId="{4F9C4956-D2AD-45E3-BBBD-5617FF4D138E}"/>
    <dgm:cxn modelId="{F9957EAA-A53C-448D-B308-788CB14F6B7F}" type="presOf" srcId="{CFA3150B-F334-41D8-BBF0-D47648A6658D}" destId="{CA6AC9E3-EAB2-4AF7-B8F6-1F8117D4E8C7}" srcOrd="0" destOrd="0" presId="urn:microsoft.com/office/officeart/2008/layout/VerticalAccentList"/>
    <dgm:cxn modelId="{20C9A4AF-F783-4E28-B927-D905F994D5C2}" type="presOf" srcId="{C91C56B2-0AFE-4C17-9904-B21BD38B56D1}" destId="{9218A796-8A87-4606-B669-459646F0BD6F}" srcOrd="0" destOrd="0" presId="urn:microsoft.com/office/officeart/2008/layout/VerticalAccentList"/>
    <dgm:cxn modelId="{C4EA33B3-2050-4C61-87B3-19D1DAF596CF}" type="presOf" srcId="{1FEC1B68-ECA7-44AA-9B2B-E24FA77B5D2F}" destId="{41645F2D-35F3-4E5E-A18D-1E7FB7AFEAF5}" srcOrd="0" destOrd="0" presId="urn:microsoft.com/office/officeart/2008/layout/VerticalAccentList"/>
    <dgm:cxn modelId="{055655C8-62F7-4C1E-BB46-D0C18278D979}" srcId="{8F6D1CD3-8531-4FA0-94E9-F280CF52DA09}" destId="{6FED2D7B-D783-4ECD-9800-0AEE0B12B3C1}" srcOrd="0" destOrd="0" parTransId="{D9B689CE-915E-482B-8743-0BD691AB63F3}" sibTransId="{99736F28-108F-412F-8E6F-D0945392FEA1}"/>
    <dgm:cxn modelId="{2B2796DB-4812-4AD1-ACAE-C70DCEECAB2D}" srcId="{CFA3150B-F334-41D8-BBF0-D47648A6658D}" destId="{1FEC1B68-ECA7-44AA-9B2B-E24FA77B5D2F}" srcOrd="0" destOrd="0" parTransId="{88C15E45-5E2B-4F21-A4C6-4885B89724E6}" sibTransId="{5C5554AF-4E79-4715-A5B0-A974C95EF090}"/>
    <dgm:cxn modelId="{91042EFC-4656-434D-AF89-667C7D17348F}" type="presOf" srcId="{C2F115CB-D02B-4738-9A44-170444970AD5}" destId="{48778B19-BE22-4224-9B77-4EDCDADE270D}" srcOrd="0" destOrd="0" presId="urn:microsoft.com/office/officeart/2008/layout/VerticalAccentList"/>
    <dgm:cxn modelId="{F4C04B36-06A8-498F-99D7-96559F47451F}" type="presParOf" srcId="{9218A796-8A87-4606-B669-459646F0BD6F}" destId="{FB9FE123-466A-407A-8880-827FF1B6E35E}" srcOrd="0" destOrd="0" presId="urn:microsoft.com/office/officeart/2008/layout/VerticalAccentList"/>
    <dgm:cxn modelId="{4E239F1D-63D8-4245-B356-883E93D05E47}" type="presParOf" srcId="{FB9FE123-466A-407A-8880-827FF1B6E35E}" destId="{CA6AC9E3-EAB2-4AF7-B8F6-1F8117D4E8C7}" srcOrd="0" destOrd="0" presId="urn:microsoft.com/office/officeart/2008/layout/VerticalAccentList"/>
    <dgm:cxn modelId="{E6A5E613-DB94-40F2-A41C-07A8ED95B45B}" type="presParOf" srcId="{9218A796-8A87-4606-B669-459646F0BD6F}" destId="{2540D2D5-884B-4675-B71A-448F544AB190}" srcOrd="1" destOrd="0" presId="urn:microsoft.com/office/officeart/2008/layout/VerticalAccentList"/>
    <dgm:cxn modelId="{C20C6229-FCC8-439E-A744-55C169E49563}" type="presParOf" srcId="{2540D2D5-884B-4675-B71A-448F544AB190}" destId="{BCEC1F9F-BCC4-44D1-9949-515FBC8FE18F}" srcOrd="0" destOrd="0" presId="urn:microsoft.com/office/officeart/2008/layout/VerticalAccentList"/>
    <dgm:cxn modelId="{76F1A1C1-6FE9-4F73-8DC5-63A8BF93130E}" type="presParOf" srcId="{2540D2D5-884B-4675-B71A-448F544AB190}" destId="{8D4A010F-A3EC-409C-AB2A-A1BCFD560FF4}" srcOrd="1" destOrd="0" presId="urn:microsoft.com/office/officeart/2008/layout/VerticalAccentList"/>
    <dgm:cxn modelId="{497AC1DD-D873-4EDF-A103-70FAB81A458B}" type="presParOf" srcId="{2540D2D5-884B-4675-B71A-448F544AB190}" destId="{513EBBAB-FFCF-4310-A8EE-E5AD3D35BD8C}" srcOrd="2" destOrd="0" presId="urn:microsoft.com/office/officeart/2008/layout/VerticalAccentList"/>
    <dgm:cxn modelId="{BB34971D-307E-4E52-9143-E7351C376054}" type="presParOf" srcId="{2540D2D5-884B-4675-B71A-448F544AB190}" destId="{FC5D0CBA-2C93-47A8-A6AA-59E83EDF8D21}" srcOrd="3" destOrd="0" presId="urn:microsoft.com/office/officeart/2008/layout/VerticalAccentList"/>
    <dgm:cxn modelId="{4AA0810F-4288-47B3-A999-9050B6A54BA1}" type="presParOf" srcId="{2540D2D5-884B-4675-B71A-448F544AB190}" destId="{B5B8E05B-CA8C-48B5-B6D0-A8C3569A6A62}" srcOrd="4" destOrd="0" presId="urn:microsoft.com/office/officeart/2008/layout/VerticalAccentList"/>
    <dgm:cxn modelId="{3498223F-22CF-4FB5-BBCC-62CDCB291302}" type="presParOf" srcId="{2540D2D5-884B-4675-B71A-448F544AB190}" destId="{8420ECB5-60A8-4A28-ACEA-66C33F28187E}" srcOrd="5" destOrd="0" presId="urn:microsoft.com/office/officeart/2008/layout/VerticalAccentList"/>
    <dgm:cxn modelId="{3B0EDC04-15E8-4C2B-AC0C-24357039E1C4}" type="presParOf" srcId="{2540D2D5-884B-4675-B71A-448F544AB190}" destId="{EA7AD469-A21C-4F06-981D-CB3E03B86D67}" srcOrd="6" destOrd="0" presId="urn:microsoft.com/office/officeart/2008/layout/VerticalAccentList"/>
    <dgm:cxn modelId="{196BC680-2B92-43FE-9900-88855B79BDF8}" type="presParOf" srcId="{2540D2D5-884B-4675-B71A-448F544AB190}" destId="{41645F2D-35F3-4E5E-A18D-1E7FB7AFEAF5}" srcOrd="7" destOrd="0" presId="urn:microsoft.com/office/officeart/2008/layout/VerticalAccentList"/>
    <dgm:cxn modelId="{B6AA9A4B-8DA8-41FB-AA5B-73F26198BCB2}" type="presParOf" srcId="{9218A796-8A87-4606-B669-459646F0BD6F}" destId="{0E0D4706-E5F9-41B1-A113-66174FF232B9}" srcOrd="2" destOrd="0" presId="urn:microsoft.com/office/officeart/2008/layout/VerticalAccentList"/>
    <dgm:cxn modelId="{7F429FD7-4C9D-4635-8217-4E852906C0FF}" type="presParOf" srcId="{9218A796-8A87-4606-B669-459646F0BD6F}" destId="{E14773E9-510B-4002-BF69-9439297D9D40}" srcOrd="3" destOrd="0" presId="urn:microsoft.com/office/officeart/2008/layout/VerticalAccentList"/>
    <dgm:cxn modelId="{E64C805D-4666-4859-9CB5-0FDA06349EBE}" type="presParOf" srcId="{E14773E9-510B-4002-BF69-9439297D9D40}" destId="{48778B19-BE22-4224-9B77-4EDCDADE270D}" srcOrd="0" destOrd="0" presId="urn:microsoft.com/office/officeart/2008/layout/VerticalAccentList"/>
    <dgm:cxn modelId="{5CB3B8E1-C433-49E4-A39B-38C042CF693B}" type="presParOf" srcId="{9218A796-8A87-4606-B669-459646F0BD6F}" destId="{A6D97AAB-4774-4CFB-9F73-D2D361582AED}" srcOrd="4" destOrd="0" presId="urn:microsoft.com/office/officeart/2008/layout/VerticalAccentList"/>
    <dgm:cxn modelId="{9E466C0B-A56E-4881-87E2-7AA02F5666D8}" type="presParOf" srcId="{A6D97AAB-4774-4CFB-9F73-D2D361582AED}" destId="{7A4CB0AA-F4A7-41AC-A9F3-E78C6D194409}" srcOrd="0" destOrd="0" presId="urn:microsoft.com/office/officeart/2008/layout/VerticalAccentList"/>
    <dgm:cxn modelId="{0ADA6EE8-F8CD-4160-97EF-E771EB8BB82C}" type="presParOf" srcId="{A6D97AAB-4774-4CFB-9F73-D2D361582AED}" destId="{2EA2AE5D-2EE7-4479-B94C-DD678252D31B}" srcOrd="1" destOrd="0" presId="urn:microsoft.com/office/officeart/2008/layout/VerticalAccentList"/>
    <dgm:cxn modelId="{716C38F8-C1CB-4885-AEC8-F45D728376BC}" type="presParOf" srcId="{A6D97AAB-4774-4CFB-9F73-D2D361582AED}" destId="{1613A1F0-2273-4E0A-9096-BE50A7146876}" srcOrd="2" destOrd="0" presId="urn:microsoft.com/office/officeart/2008/layout/VerticalAccentList"/>
    <dgm:cxn modelId="{93E21A10-639D-4F77-BF98-DC9D2CE7B5BB}" type="presParOf" srcId="{A6D97AAB-4774-4CFB-9F73-D2D361582AED}" destId="{7ADAC805-5D0E-4B47-A104-98F5BCF3C2BE}" srcOrd="3" destOrd="0" presId="urn:microsoft.com/office/officeart/2008/layout/VerticalAccentList"/>
    <dgm:cxn modelId="{172F07F8-A219-44D6-AC60-15F73DC90041}" type="presParOf" srcId="{A6D97AAB-4774-4CFB-9F73-D2D361582AED}" destId="{904A1B6F-FB1A-4739-89A4-D2AC216E33EE}" srcOrd="4" destOrd="0" presId="urn:microsoft.com/office/officeart/2008/layout/VerticalAccentList"/>
    <dgm:cxn modelId="{08CD8422-B986-450A-93F1-618FCEE35232}" type="presParOf" srcId="{A6D97AAB-4774-4CFB-9F73-D2D361582AED}" destId="{5C2D2DBD-FCCD-41AA-ACD3-B0D70F120055}" srcOrd="5" destOrd="0" presId="urn:microsoft.com/office/officeart/2008/layout/VerticalAccentList"/>
    <dgm:cxn modelId="{9ED99216-9539-4476-9D06-A6BED2ED2935}" type="presParOf" srcId="{A6D97AAB-4774-4CFB-9F73-D2D361582AED}" destId="{3FD9AA1A-5E04-4DF8-BED5-E83FE2FF9229}" srcOrd="6" destOrd="0" presId="urn:microsoft.com/office/officeart/2008/layout/VerticalAccentList"/>
    <dgm:cxn modelId="{201B51D0-6C3B-4674-9B70-9216B9A13898}" type="presParOf" srcId="{A6D97AAB-4774-4CFB-9F73-D2D361582AED}" destId="{996913F1-66BA-46C3-AEEE-FC07FED1973A}" srcOrd="7" destOrd="0" presId="urn:microsoft.com/office/officeart/2008/layout/VerticalAccentList"/>
    <dgm:cxn modelId="{7C326DB7-1F8A-49FF-8B4B-8F66406C8133}" type="presParOf" srcId="{9218A796-8A87-4606-B669-459646F0BD6F}" destId="{3487D6F1-C603-427E-967E-49F47A5E0908}" srcOrd="5" destOrd="0" presId="urn:microsoft.com/office/officeart/2008/layout/VerticalAccentList"/>
    <dgm:cxn modelId="{B5DB687A-9DB7-42FA-AEE0-4A21DAE390A0}" type="presParOf" srcId="{9218A796-8A87-4606-B669-459646F0BD6F}" destId="{063A72BE-AC31-4E54-B589-14C434EB6B8F}" srcOrd="6" destOrd="0" presId="urn:microsoft.com/office/officeart/2008/layout/VerticalAccentList"/>
    <dgm:cxn modelId="{D95B3F3C-E710-46EF-8506-CFA8739769D5}" type="presParOf" srcId="{063A72BE-AC31-4E54-B589-14C434EB6B8F}" destId="{541B2BD4-8FD4-4D53-A602-2F9B208720EC}" srcOrd="0" destOrd="0" presId="urn:microsoft.com/office/officeart/2008/layout/VerticalAccentList"/>
    <dgm:cxn modelId="{26A7F1D3-2E2B-4156-8238-34DF73DDD507}" type="presParOf" srcId="{9218A796-8A87-4606-B669-459646F0BD6F}" destId="{A1690FF4-4E5E-4155-8EE1-CF2F84A5378F}" srcOrd="7" destOrd="0" presId="urn:microsoft.com/office/officeart/2008/layout/VerticalAccentList"/>
    <dgm:cxn modelId="{71890DE3-4CAF-468C-BC95-B3AA5BD566B8}" type="presParOf" srcId="{A1690FF4-4E5E-4155-8EE1-CF2F84A5378F}" destId="{B8AA40DA-81FB-48D6-AE7D-E4674B5C6889}" srcOrd="0" destOrd="0" presId="urn:microsoft.com/office/officeart/2008/layout/VerticalAccentList"/>
    <dgm:cxn modelId="{BD687B20-CBAE-4021-916F-DEEDC474EFA8}" type="presParOf" srcId="{A1690FF4-4E5E-4155-8EE1-CF2F84A5378F}" destId="{E5ABFC90-D745-4CB6-8076-FCEF4B10D01A}" srcOrd="1" destOrd="0" presId="urn:microsoft.com/office/officeart/2008/layout/VerticalAccentList"/>
    <dgm:cxn modelId="{9818ACA8-902B-4BA5-A4E0-F45E879DF312}" type="presParOf" srcId="{A1690FF4-4E5E-4155-8EE1-CF2F84A5378F}" destId="{19ECF3A6-36F9-4924-8715-48D1B52229E8}" srcOrd="2" destOrd="0" presId="urn:microsoft.com/office/officeart/2008/layout/VerticalAccentList"/>
    <dgm:cxn modelId="{5BC01A92-D339-47CD-B26F-35A6223E61B3}" type="presParOf" srcId="{A1690FF4-4E5E-4155-8EE1-CF2F84A5378F}" destId="{206C2A7A-7D75-4A4C-B49E-02F9A4E58824}" srcOrd="3" destOrd="0" presId="urn:microsoft.com/office/officeart/2008/layout/VerticalAccentList"/>
    <dgm:cxn modelId="{D1F7AC27-9F2A-41BC-9422-9C0BB81D5BE3}" type="presParOf" srcId="{A1690FF4-4E5E-4155-8EE1-CF2F84A5378F}" destId="{6E5C0664-55DB-46F2-8C86-A5564F6C5B67}" srcOrd="4" destOrd="0" presId="urn:microsoft.com/office/officeart/2008/layout/VerticalAccentList"/>
    <dgm:cxn modelId="{B4EF40E4-EFF4-46BD-B175-5FC9BADF62F9}" type="presParOf" srcId="{A1690FF4-4E5E-4155-8EE1-CF2F84A5378F}" destId="{09D831DA-D471-474E-9448-62321F0A5FDF}" srcOrd="5" destOrd="0" presId="urn:microsoft.com/office/officeart/2008/layout/VerticalAccentList"/>
    <dgm:cxn modelId="{F9FFAA5A-1250-4FA0-A6BE-D73E8586A590}" type="presParOf" srcId="{A1690FF4-4E5E-4155-8EE1-CF2F84A5378F}" destId="{C12E592B-11C4-48C1-A980-C2286BAFDA85}" srcOrd="6" destOrd="0" presId="urn:microsoft.com/office/officeart/2008/layout/VerticalAccentList"/>
    <dgm:cxn modelId="{62F5C127-2E75-49AE-871D-9F0116AFA17C}" type="presParOf" srcId="{A1690FF4-4E5E-4155-8EE1-CF2F84A5378F}" destId="{296864D9-5FBC-444E-8BFA-D83F96AE81B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3FA97-5704-4FA2-907A-F46445052711}">
      <dsp:nvSpPr>
        <dsp:cNvPr id="0" name=""/>
        <dsp:cNvSpPr/>
      </dsp:nvSpPr>
      <dsp:spPr>
        <a:xfrm>
          <a:off x="439" y="1636476"/>
          <a:ext cx="3829440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 (CPU/GPU)</a:t>
          </a:r>
          <a:endParaRPr lang="en-SG" sz="3200" kern="1200" dirty="0"/>
        </a:p>
      </dsp:txBody>
      <dsp:txXfrm>
        <a:off x="22426" y="1658463"/>
        <a:ext cx="3785466" cy="706734"/>
      </dsp:txXfrm>
    </dsp:sp>
    <dsp:sp modelId="{86C9CF45-3EFA-4AC8-A207-D03EF5578368}">
      <dsp:nvSpPr>
        <dsp:cNvPr id="0" name=""/>
        <dsp:cNvSpPr/>
      </dsp:nvSpPr>
      <dsp:spPr>
        <a:xfrm>
          <a:off x="439" y="818318"/>
          <a:ext cx="250150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OS</a:t>
          </a:r>
          <a:endParaRPr lang="en-SG" sz="3200" kern="1200" dirty="0"/>
        </a:p>
      </dsp:txBody>
      <dsp:txXfrm>
        <a:off x="22426" y="840305"/>
        <a:ext cx="2457535" cy="706734"/>
      </dsp:txXfrm>
    </dsp:sp>
    <dsp:sp modelId="{5C6B7AB5-24A3-4E1D-B5F7-BE03203C16A3}">
      <dsp:nvSpPr>
        <dsp:cNvPr id="0" name=""/>
        <dsp:cNvSpPr/>
      </dsp:nvSpPr>
      <dsp:spPr>
        <a:xfrm>
          <a:off x="439" y="16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22426" y="22147"/>
        <a:ext cx="1181055" cy="706734"/>
      </dsp:txXfrm>
    </dsp:sp>
    <dsp:sp modelId="{F85C02DF-2F16-4968-94EE-306AADDC0BCC}">
      <dsp:nvSpPr>
        <dsp:cNvPr id="0" name=""/>
        <dsp:cNvSpPr/>
      </dsp:nvSpPr>
      <dsp:spPr>
        <a:xfrm>
          <a:off x="1276919" y="16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1298906" y="22147"/>
        <a:ext cx="1181055" cy="706734"/>
      </dsp:txXfrm>
    </dsp:sp>
    <dsp:sp modelId="{AFC8B587-3955-4C30-9398-FFF2D48C0DC3}">
      <dsp:nvSpPr>
        <dsp:cNvPr id="0" name=""/>
        <dsp:cNvSpPr/>
      </dsp:nvSpPr>
      <dsp:spPr>
        <a:xfrm>
          <a:off x="2604851" y="818318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OS</a:t>
          </a:r>
          <a:endParaRPr lang="en-SG" sz="3200" kern="1200" dirty="0"/>
        </a:p>
      </dsp:txBody>
      <dsp:txXfrm>
        <a:off x="2626838" y="840305"/>
        <a:ext cx="1181055" cy="706734"/>
      </dsp:txXfrm>
    </dsp:sp>
    <dsp:sp modelId="{06D8B033-BB96-48B7-9928-73E72E0281B3}">
      <dsp:nvSpPr>
        <dsp:cNvPr id="0" name=""/>
        <dsp:cNvSpPr/>
      </dsp:nvSpPr>
      <dsp:spPr>
        <a:xfrm>
          <a:off x="2604851" y="16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2626838" y="22147"/>
        <a:ext cx="1181055" cy="706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3FA97-5704-4FA2-907A-F46445052711}">
      <dsp:nvSpPr>
        <dsp:cNvPr id="0" name=""/>
        <dsp:cNvSpPr/>
      </dsp:nvSpPr>
      <dsp:spPr>
        <a:xfrm>
          <a:off x="439" y="1636476"/>
          <a:ext cx="3829440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 (CPU/GPU)</a:t>
          </a:r>
          <a:endParaRPr lang="en-SG" sz="3200" kern="1200" dirty="0"/>
        </a:p>
      </dsp:txBody>
      <dsp:txXfrm>
        <a:off x="22426" y="1658463"/>
        <a:ext cx="3785466" cy="706734"/>
      </dsp:txXfrm>
    </dsp:sp>
    <dsp:sp modelId="{86C9CF45-3EFA-4AC8-A207-D03EF5578368}">
      <dsp:nvSpPr>
        <dsp:cNvPr id="0" name=""/>
        <dsp:cNvSpPr/>
      </dsp:nvSpPr>
      <dsp:spPr>
        <a:xfrm>
          <a:off x="439" y="818318"/>
          <a:ext cx="250150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OS</a:t>
          </a:r>
          <a:endParaRPr lang="en-SG" sz="3200" kern="1200" dirty="0"/>
        </a:p>
      </dsp:txBody>
      <dsp:txXfrm>
        <a:off x="22426" y="840305"/>
        <a:ext cx="2457535" cy="706734"/>
      </dsp:txXfrm>
    </dsp:sp>
    <dsp:sp modelId="{5C6B7AB5-24A3-4E1D-B5F7-BE03203C16A3}">
      <dsp:nvSpPr>
        <dsp:cNvPr id="0" name=""/>
        <dsp:cNvSpPr/>
      </dsp:nvSpPr>
      <dsp:spPr>
        <a:xfrm>
          <a:off x="439" y="16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22426" y="22147"/>
        <a:ext cx="1181055" cy="706734"/>
      </dsp:txXfrm>
    </dsp:sp>
    <dsp:sp modelId="{F85C02DF-2F16-4968-94EE-306AADDC0BCC}">
      <dsp:nvSpPr>
        <dsp:cNvPr id="0" name=""/>
        <dsp:cNvSpPr/>
      </dsp:nvSpPr>
      <dsp:spPr>
        <a:xfrm>
          <a:off x="1276919" y="16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1298906" y="22147"/>
        <a:ext cx="1181055" cy="706734"/>
      </dsp:txXfrm>
    </dsp:sp>
    <dsp:sp modelId="{AFC8B587-3955-4C30-9398-FFF2D48C0DC3}">
      <dsp:nvSpPr>
        <dsp:cNvPr id="0" name=""/>
        <dsp:cNvSpPr/>
      </dsp:nvSpPr>
      <dsp:spPr>
        <a:xfrm>
          <a:off x="2604851" y="818318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OS</a:t>
          </a:r>
          <a:endParaRPr lang="en-SG" sz="3200" kern="1200" dirty="0"/>
        </a:p>
      </dsp:txBody>
      <dsp:txXfrm>
        <a:off x="2626838" y="840305"/>
        <a:ext cx="1181055" cy="706734"/>
      </dsp:txXfrm>
    </dsp:sp>
    <dsp:sp modelId="{06D8B033-BB96-48B7-9928-73E72E0281B3}">
      <dsp:nvSpPr>
        <dsp:cNvPr id="0" name=""/>
        <dsp:cNvSpPr/>
      </dsp:nvSpPr>
      <dsp:spPr>
        <a:xfrm>
          <a:off x="2605290" y="0"/>
          <a:ext cx="1225029" cy="750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endParaRPr lang="en-SG" sz="3200" kern="1200" dirty="0"/>
        </a:p>
      </dsp:txBody>
      <dsp:txXfrm>
        <a:off x="2627277" y="21987"/>
        <a:ext cx="1181055" cy="706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AC9E3-EAB2-4AF7-B8F6-1F8117D4E8C7}">
      <dsp:nvSpPr>
        <dsp:cNvPr id="0" name=""/>
        <dsp:cNvSpPr/>
      </dsp:nvSpPr>
      <dsp:spPr>
        <a:xfrm>
          <a:off x="2294688" y="1971"/>
          <a:ext cx="5499124" cy="4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HTML Engine</a:t>
          </a:r>
          <a:endParaRPr lang="en-SG" sz="2300" kern="1200" dirty="0"/>
        </a:p>
      </dsp:txBody>
      <dsp:txXfrm>
        <a:off x="2294688" y="1971"/>
        <a:ext cx="5499124" cy="499920"/>
      </dsp:txXfrm>
    </dsp:sp>
    <dsp:sp modelId="{BCEC1F9F-BCC4-44D1-9949-515FBC8FE18F}">
      <dsp:nvSpPr>
        <dsp:cNvPr id="0" name=""/>
        <dsp:cNvSpPr/>
      </dsp:nvSpPr>
      <dsp:spPr>
        <a:xfrm>
          <a:off x="2294688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A010F-A3EC-409C-AB2A-A1BCFD560FF4}">
      <dsp:nvSpPr>
        <dsp:cNvPr id="0" name=""/>
        <dsp:cNvSpPr/>
      </dsp:nvSpPr>
      <dsp:spPr>
        <a:xfrm>
          <a:off x="3067620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337927"/>
            <a:satOff val="-871"/>
            <a:lumOff val="-588"/>
            <a:alphaOff val="0"/>
          </a:schemeClr>
        </a:solidFill>
        <a:ln w="12700" cap="flat" cmpd="sng" algn="ctr">
          <a:solidFill>
            <a:schemeClr val="accent5">
              <a:hueOff val="-337927"/>
              <a:satOff val="-871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EBBAB-FFCF-4310-A8EE-E5AD3D35BD8C}">
      <dsp:nvSpPr>
        <dsp:cNvPr id="0" name=""/>
        <dsp:cNvSpPr/>
      </dsp:nvSpPr>
      <dsp:spPr>
        <a:xfrm>
          <a:off x="3841164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accent5">
              <a:hueOff val="-675854"/>
              <a:satOff val="-1742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D0CBA-2C93-47A8-A6AA-59E83EDF8D21}">
      <dsp:nvSpPr>
        <dsp:cNvPr id="0" name=""/>
        <dsp:cNvSpPr/>
      </dsp:nvSpPr>
      <dsp:spPr>
        <a:xfrm>
          <a:off x="4614096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1013782"/>
            <a:satOff val="-2613"/>
            <a:lumOff val="-1765"/>
            <a:alphaOff val="0"/>
          </a:schemeClr>
        </a:solidFill>
        <a:ln w="12700" cap="flat" cmpd="sng" algn="ctr">
          <a:solidFill>
            <a:schemeClr val="accent5">
              <a:hueOff val="-1013782"/>
              <a:satOff val="-2613"/>
              <a:lumOff val="-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8E05B-CA8C-48B5-B6D0-A8C3569A6A62}">
      <dsp:nvSpPr>
        <dsp:cNvPr id="0" name=""/>
        <dsp:cNvSpPr/>
      </dsp:nvSpPr>
      <dsp:spPr>
        <a:xfrm>
          <a:off x="5387640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0ECB5-60A8-4A28-ACEA-66C33F28187E}">
      <dsp:nvSpPr>
        <dsp:cNvPr id="0" name=""/>
        <dsp:cNvSpPr/>
      </dsp:nvSpPr>
      <dsp:spPr>
        <a:xfrm>
          <a:off x="6160572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AD469-A21C-4F06-981D-CB3E03B86D67}">
      <dsp:nvSpPr>
        <dsp:cNvPr id="0" name=""/>
        <dsp:cNvSpPr/>
      </dsp:nvSpPr>
      <dsp:spPr>
        <a:xfrm>
          <a:off x="6934116" y="501891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accent5">
              <a:hueOff val="-2027563"/>
              <a:satOff val="-5226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45F2D-35F3-4E5E-A18D-1E7FB7AFEAF5}">
      <dsp:nvSpPr>
        <dsp:cNvPr id="0" name=""/>
        <dsp:cNvSpPr/>
      </dsp:nvSpPr>
      <dsp:spPr>
        <a:xfrm>
          <a:off x="4978303" y="986604"/>
          <a:ext cx="203383" cy="48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 dirty="0"/>
        </a:p>
      </dsp:txBody>
      <dsp:txXfrm>
        <a:off x="4978303" y="986604"/>
        <a:ext cx="203383" cy="48929"/>
      </dsp:txXfrm>
    </dsp:sp>
    <dsp:sp modelId="{48778B19-BE22-4224-9B77-4EDCDADE270D}">
      <dsp:nvSpPr>
        <dsp:cNvPr id="0" name=""/>
        <dsp:cNvSpPr/>
      </dsp:nvSpPr>
      <dsp:spPr>
        <a:xfrm>
          <a:off x="2294688" y="1574486"/>
          <a:ext cx="5499124" cy="4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CSS Engine</a:t>
          </a:r>
          <a:endParaRPr lang="en-SG" sz="2300" kern="1200" dirty="0"/>
        </a:p>
      </dsp:txBody>
      <dsp:txXfrm>
        <a:off x="2294688" y="1574486"/>
        <a:ext cx="5499124" cy="499920"/>
      </dsp:txXfrm>
    </dsp:sp>
    <dsp:sp modelId="{7A4CB0AA-F4A7-41AC-A9F3-E78C6D194409}">
      <dsp:nvSpPr>
        <dsp:cNvPr id="0" name=""/>
        <dsp:cNvSpPr/>
      </dsp:nvSpPr>
      <dsp:spPr>
        <a:xfrm>
          <a:off x="2294688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2365490"/>
            <a:satOff val="-6097"/>
            <a:lumOff val="-4118"/>
            <a:alphaOff val="0"/>
          </a:schemeClr>
        </a:solidFill>
        <a:ln w="12700" cap="flat" cmpd="sng" algn="ctr">
          <a:solidFill>
            <a:schemeClr val="accent5">
              <a:hueOff val="-2365490"/>
              <a:satOff val="-6097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2AE5D-2EE7-4479-B94C-DD678252D31B}">
      <dsp:nvSpPr>
        <dsp:cNvPr id="0" name=""/>
        <dsp:cNvSpPr/>
      </dsp:nvSpPr>
      <dsp:spPr>
        <a:xfrm>
          <a:off x="3067620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A1F0-2273-4E0A-9096-BE50A7146876}">
      <dsp:nvSpPr>
        <dsp:cNvPr id="0" name=""/>
        <dsp:cNvSpPr/>
      </dsp:nvSpPr>
      <dsp:spPr>
        <a:xfrm>
          <a:off x="3841164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3041344"/>
            <a:satOff val="-7839"/>
            <a:lumOff val="-5294"/>
            <a:alphaOff val="0"/>
          </a:schemeClr>
        </a:solidFill>
        <a:ln w="12700" cap="flat" cmpd="sng" algn="ctr">
          <a:solidFill>
            <a:schemeClr val="accent5">
              <a:hueOff val="-3041344"/>
              <a:satOff val="-7839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C805-5D0E-4B47-A104-98F5BCF3C2BE}">
      <dsp:nvSpPr>
        <dsp:cNvPr id="0" name=""/>
        <dsp:cNvSpPr/>
      </dsp:nvSpPr>
      <dsp:spPr>
        <a:xfrm>
          <a:off x="4614096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A1B6F-FB1A-4739-89A4-D2AC216E33EE}">
      <dsp:nvSpPr>
        <dsp:cNvPr id="0" name=""/>
        <dsp:cNvSpPr/>
      </dsp:nvSpPr>
      <dsp:spPr>
        <a:xfrm>
          <a:off x="5387640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3717199"/>
            <a:satOff val="-9580"/>
            <a:lumOff val="-6471"/>
            <a:alphaOff val="0"/>
          </a:schemeClr>
        </a:solidFill>
        <a:ln w="12700" cap="flat" cmpd="sng" algn="ctr">
          <a:solidFill>
            <a:schemeClr val="accent5">
              <a:hueOff val="-3717199"/>
              <a:satOff val="-958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D2DBD-FCCD-41AA-ACD3-B0D70F120055}">
      <dsp:nvSpPr>
        <dsp:cNvPr id="0" name=""/>
        <dsp:cNvSpPr/>
      </dsp:nvSpPr>
      <dsp:spPr>
        <a:xfrm>
          <a:off x="6160572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9AA1A-5E04-4DF8-BED5-E83FE2FF9229}">
      <dsp:nvSpPr>
        <dsp:cNvPr id="0" name=""/>
        <dsp:cNvSpPr/>
      </dsp:nvSpPr>
      <dsp:spPr>
        <a:xfrm>
          <a:off x="6934116" y="2074406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4393053"/>
            <a:satOff val="-11322"/>
            <a:lumOff val="-7647"/>
            <a:alphaOff val="0"/>
          </a:schemeClr>
        </a:solidFill>
        <a:ln w="12700" cap="flat" cmpd="sng" algn="ctr">
          <a:solidFill>
            <a:schemeClr val="accent5">
              <a:hueOff val="-4393053"/>
              <a:satOff val="-11322"/>
              <a:lumOff val="-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13F1-66BA-46C3-AEEE-FC07FED1973A}">
      <dsp:nvSpPr>
        <dsp:cNvPr id="0" name=""/>
        <dsp:cNvSpPr/>
      </dsp:nvSpPr>
      <dsp:spPr>
        <a:xfrm flipV="1">
          <a:off x="4576021" y="2538113"/>
          <a:ext cx="1007946" cy="90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 dirty="0"/>
        </a:p>
      </dsp:txBody>
      <dsp:txXfrm rot="10800000">
        <a:off x="4576021" y="2538113"/>
        <a:ext cx="1007946" cy="90943"/>
      </dsp:txXfrm>
    </dsp:sp>
    <dsp:sp modelId="{541B2BD4-8FD4-4D53-A602-2F9B208720EC}">
      <dsp:nvSpPr>
        <dsp:cNvPr id="0" name=""/>
        <dsp:cNvSpPr/>
      </dsp:nvSpPr>
      <dsp:spPr>
        <a:xfrm>
          <a:off x="2294688" y="3147001"/>
          <a:ext cx="5499124" cy="49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Javascript</a:t>
          </a:r>
          <a:r>
            <a:rPr lang="en-US" sz="2300" kern="1200" dirty="0"/>
            <a:t> Engine</a:t>
          </a:r>
          <a:endParaRPr lang="en-SG" sz="2300" kern="1200" dirty="0"/>
        </a:p>
      </dsp:txBody>
      <dsp:txXfrm>
        <a:off x="2294688" y="3147001"/>
        <a:ext cx="5499124" cy="499920"/>
      </dsp:txXfrm>
    </dsp:sp>
    <dsp:sp modelId="{B8AA40DA-81FB-48D6-AE7D-E4674B5C6889}">
      <dsp:nvSpPr>
        <dsp:cNvPr id="0" name=""/>
        <dsp:cNvSpPr/>
      </dsp:nvSpPr>
      <dsp:spPr>
        <a:xfrm>
          <a:off x="2294688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accent5">
              <a:hueOff val="-4730980"/>
              <a:satOff val="-12193"/>
              <a:lumOff val="-8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BFC90-D745-4CB6-8076-FCEF4B10D01A}">
      <dsp:nvSpPr>
        <dsp:cNvPr id="0" name=""/>
        <dsp:cNvSpPr/>
      </dsp:nvSpPr>
      <dsp:spPr>
        <a:xfrm>
          <a:off x="3067620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CF3A6-36F9-4924-8715-48D1B52229E8}">
      <dsp:nvSpPr>
        <dsp:cNvPr id="0" name=""/>
        <dsp:cNvSpPr/>
      </dsp:nvSpPr>
      <dsp:spPr>
        <a:xfrm>
          <a:off x="3841164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C2A7A-7D75-4A4C-B49E-02F9A4E58824}">
      <dsp:nvSpPr>
        <dsp:cNvPr id="0" name=""/>
        <dsp:cNvSpPr/>
      </dsp:nvSpPr>
      <dsp:spPr>
        <a:xfrm>
          <a:off x="4614096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5744762"/>
            <a:satOff val="-14806"/>
            <a:lumOff val="-10000"/>
            <a:alphaOff val="0"/>
          </a:schemeClr>
        </a:solidFill>
        <a:ln w="12700" cap="flat" cmpd="sng" algn="ctr">
          <a:solidFill>
            <a:schemeClr val="accent5">
              <a:hueOff val="-5744762"/>
              <a:satOff val="-14806"/>
              <a:lumOff val="-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0664-55DB-46F2-8C86-A5564F6C5B67}">
      <dsp:nvSpPr>
        <dsp:cNvPr id="0" name=""/>
        <dsp:cNvSpPr/>
      </dsp:nvSpPr>
      <dsp:spPr>
        <a:xfrm>
          <a:off x="5387640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accent5">
              <a:hueOff val="-6082688"/>
              <a:satOff val="-15677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831DA-D471-474E-9448-62321F0A5FDF}">
      <dsp:nvSpPr>
        <dsp:cNvPr id="0" name=""/>
        <dsp:cNvSpPr/>
      </dsp:nvSpPr>
      <dsp:spPr>
        <a:xfrm>
          <a:off x="6160572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6420616"/>
            <a:satOff val="-16548"/>
            <a:lumOff val="-11177"/>
            <a:alphaOff val="0"/>
          </a:schemeClr>
        </a:solidFill>
        <a:ln w="12700" cap="flat" cmpd="sng" algn="ctr">
          <a:solidFill>
            <a:schemeClr val="accent5">
              <a:hueOff val="-6420616"/>
              <a:satOff val="-16548"/>
              <a:lumOff val="-1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E592B-11C4-48C1-A980-C2286BAFDA85}">
      <dsp:nvSpPr>
        <dsp:cNvPr id="0" name=""/>
        <dsp:cNvSpPr/>
      </dsp:nvSpPr>
      <dsp:spPr>
        <a:xfrm>
          <a:off x="6934116" y="3646922"/>
          <a:ext cx="1286795" cy="1018356"/>
        </a:xfrm>
        <a:prstGeom prst="chevron">
          <a:avLst>
            <a:gd name="adj" fmla="val 706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864D9-5FBC-444E-8BFA-D83F96AE81B5}">
      <dsp:nvSpPr>
        <dsp:cNvPr id="0" name=""/>
        <dsp:cNvSpPr/>
      </dsp:nvSpPr>
      <dsp:spPr>
        <a:xfrm>
          <a:off x="2992129" y="3669542"/>
          <a:ext cx="4175731" cy="9731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3600" kern="1200" dirty="0"/>
        </a:p>
      </dsp:txBody>
      <dsp:txXfrm>
        <a:off x="2992129" y="3669542"/>
        <a:ext cx="4175731" cy="973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1-16T12:02:43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5245 12837 8287 0,'-2'-6'736'0,"-3"2"-592"0,3 2-144 0,-1 2 0 16,1-4 512-16,-2 1 64 0,-4 0 0 0,-5-6 16 16,-6-1 560-16,-3 0 96 0,-1 0 32 0,-2 4 0 15,0 4-768-15,-1-2-160 0,3 2-32 0,-1 2 0 16,1 2-64-16,0-2 0 0,1 1-16 0,0 2 0 15,0-3 112-15,-1 2 32 0,1 2 0 0,-3 0 0 16,1 2 80-16,-2 2 32 0,-2 2 0 0,0-1 0 16,-3 5 48-16,1 0 16 0,3 0 0 0,-1 2 0 15,-1 3 352-15,1 0 80 0,1 2 16 0,2-2 0 16,3 1-160-16,-2 0-16 0,1 4-16 0,0 1 0 0,4 3-112 0,0-3-32 16,3 1 0-16,4-4 0 0,1 3-128 0,1-5-32 15,1-2 0-15,0 1 0 0,2-3-320 0,1-4-64 16,0 2 0-16,1-4-128 0,0-1 144 0,1-1-144 15,-1-3 0-15,1 0 144 0,2-4-144 0,-1 2 192 16,1-3-192-16,-1 0 192 0,1 0-192 0,-2 0 0 16,2-3 144-16,-2 2-144 0,2-1 0 0,-1-2 0 15,1-2 0-15,2 0-128 0,0-1-144 0,0-1-32 16,2 0 0-16,1-4 0 16,-1 2-352-16,2-2-80 0,1-3-16 0,-2 1 0 15,1 2-464-15,0-4-112 0,-2 4-16 0,2-5 0 16,0 4 160-16,-1 0 32 0,1 1 0 0,1-3 0 15,-1 3 448-15,1 1 112 0,-2 0 16 0,2 0 0 0,2-2 576 0,-1-3 0 0,1-1 0 16,2-1 0-16,-2 0 240 0,-2 2 64 0,1 0 16 0,-3 1 0 16,-1 5 320-16,-2 1 64 0,-1 6 0 0,-4-1 16 15,0 4 240-15,-2 4 32 0,-1-2 16 0,0 4 0 16,-2-1-32-16,-1 4 0 0,0 1 0 0,-2 0 0 16,2 2-400-16,-1 3-64 0,-1-2-32 0,0 4 0 15,-2 1-288-15,-1 3-48 0,-3 3-16 0,0 3 0 16,-1 1-128-16,0 4 0 0,1-3 0 0,2 2 128 15,2 1 32-15,4-4 0 0,2-3 0 0,5-1 0 16,4-3 176-16,2-3 48 0,4-1 0 0,3 0 0 16,2-3-128-16,4-1 0 0,2-3-16 0,2-4 0 15,2 0-32-15,3-5 0 0,4-1 0 0,3-3 0 16,4-4 112-16,5 0 0 0,6-4 16 0,-1 0 0 0,4 2-192 0,-2-1-144 16,-2 1 192-16,-3 0-11248 15,-4 1-2240-15</inkml:trace>
  <inkml:trace contextRef="#ctx0" brushRef="#br0" timeOffset="1049.69">5532 12480 19343 0,'2'-3'1728'0,"0"2"-1392"0,1-2-336 0,0 3 0 15,1-2 1408-15,1 1 224 0,4-4 32 0,7-1 16 16,7-2-336-16,7-4-64 0,7-1 0 0,2 0-16 16,2-2-624-16,1 1-112 0,3 2-16 0,-2 2-16 15,0-1-496-15,-2 1 0 0,-2 0 0 0,-5 4 0 16,-3-3 0-16,-3 3-240 0,-4 1 48 0,-4-1 16 16,-5 0-432-1,-3 0-96-15,-3 1 0 0,-3 0-16 0,-1 0 208 0,-4 1 64 16,-1 0 0-16,-2-1 0 0,-2 4 240 0,-4-2 48 0,0 0 16 0,-5 1 0 0,-1 0 144 15,-3 2 0-15,-1 0-144 0,-1 0 144 0,-2 0 224 16,0 4 112-16,2-3 32 0,-1 2 0 0,0-1 96 0,1 2 32 16,3 0 0-16,0 1 0 0,1-2-48 0,1 1-16 15,1 2 0-15,0 0 0 0,-1-2-256 0,2 2-48 16,-2 0-128-16,0 3 192 16,2-3-48-16,0 2-16 0,1 0 0 0,-1 2 0 0,4 0 0 0,0-1 0 15,2 3 0-15,1-2 0 0,2 2 112 0,1 1 16 16,4-2 0-16,0 1 0 0,3 3 64 0,0 1 0 15,2 0 16-15,2 3 0 0,1 3 112 0,1 0 32 16,3 3 0-16,-2 1 0 0,-1-4 0 0,1 3 0 16,2 3 0-16,-2 1 0 0,1-1-192 0,-2-3-32 0,-1-3-16 15,0-4 0-15,-2 0-112 0,0-2-128 0,-2-1 176 16,-1-1-176-16,0 1 0 0,-3-3 0 0,2 0 0 16,-3-2 0-16,-1 0 0 0,0-1 0 0,0-2 0 0,-2-3 0 15,-1 1-256-15,0 1-48 0,-2-2-16 0,0-2 0 31,1-2-688-31,0 1-144 0,2 2-16 0,-2-6-16 0,2 3-1120 16,-1-1-208-16,1 1-48 0,0-2-9728 0</inkml:trace>
  <inkml:trace contextRef="#ctx0" brushRef="#br0" timeOffset="1949.99">6156 12862 1839 0,'16'-5'0'0,"-5"1"160"0,-1 0-160 0,-3 2 0 16,-2-2 0-16,-1 2 0 0,-1-2 576 0,4-2 64 15,4-3 32-15,1-2 0 0,0-4 416 0,-3-1 64 16,-4 1 32-16,-4 2 0 0,-3 0-96 0,-3 1 0 16,-1 4-16-16,-4 2 0 0,-1 1-416 0,-3 4-80 15,0 1 0-15,0 4-16 0,-1-2 80 0,-1 4 0 16,0 1 16-16,-2 0 0 0,0 3-96 0,-1 1-32 16,1 0 0-16,-1 2 0 0,1-1-272 0,0-2-64 15,2 2-16-15,0 1 0 0,1-1 0 0,0 0 0 16,1 1 0-16,1 0 0 0,3 0 272 0,2-1 64 15,2 0 16-15,2-2 0 0,1 3-48 0,2-3-16 16,2-2 0-16,3 0 0 0,0-2 16 0,3-3 0 16,2 0 0-16,2-1 0 0,1-2-96 0,2-2 0 0,1-2-16 15,1-2 0-15,1 0-240 0,2-4-128 0,0 1 128 0,3-3-128 16,-1-2 160-16,1-2-32 0,1 1-128 0,1-4 192 16,-2 0-192-16,-1-3 144 0,0 1-144 0,-1-1 128 15,-3-1-128-15,-1 1-272 0,-2 2 64 0,-2 2 16 16,1 2-64-16,-5 3-16 0,2 1 0 0,-2 2 0 15,-2 4 272-15,-1 2 0 0,0 2 0 0,-2 2 0 16,1 2 0-16,-1 2 128 0,-2 2-128 0,-1 4 192 16,0 2 272-16,-1 4 48 0,-2 0 16 0,1 5 0 15,-1-1-208-15,1 3-64 0,-1-5 0 0,1 2 0 16,-1 1-96-16,2-3-32 0,0-2 0 0,1 1 0 16,1-1-128-16,1 0 192 0,2-4-192 0,1 0 192 15,1 1-192-15,2-3 0 0,-1 0 0 0,1-4 0 0,1 0 0 16,1-4 128-16,0 2-128 0,0-4 0 0,2-2 0 15,1-2 0-15,0-2 0 0,1 0 0 0,1-4 0 0,0-3 0 16,0 1 0-16,-1-2 0 0,0-2 0 0,0 1 0 16,-1-3 0-16,0-2 0 0,-1-2 0 0,-2 0-272 15,-2-3 64-15,0 0 16 0,-2 2 0 0,-1 0 0 16,0 2 0-16,-1 2 0 0,-1 3 192 0,0 3 0 16,-1-2 0-16,0 3 0 0,-2 5 0 0,-3 0 0 15,-1 5 0-15,1 2 160 0,-3 0-160 0,-1 2 128 16,2 2-128-16,-3 2 128 0,-5 0-128 0,0 3-272 15,-2 2 64-15,0 2 16 0,0-1 192 0,2 0 0 16,0 1 0-16,3-3 0 0,2-1 0 0,-1 1-144 16,4-1 144-16,0-3-128 0,4 0 128 0,0-2 0 15,2 0-144-15,1 1 144 0,2-4-176 0,1-1 48 0,1 0 0 0,2-1 0 16,-2-2-32-16,1 0 0 0,1-4 0 16,-1 1 0-16,1 0 160 0,-1 0 224 0,0-4-48 0,1 0-16 15,-1 1 16-15,-1-1 0 0,2 1 0 0,-3 0 0 16,0 2-176-16,0 2 0 0,-2 1 0 0,1 1 0 15,-1 2-256-15,-1 1 32 0,2 0 0 0,-1 4 0 16,1-2 32-16,1 3 0 0,0 4 0 0,0 1 0 16,2 5 192-16,0 1 0 0,0 2 0 0,2 1 0 15,-1 3-128-15,1 0 128 0,0-2 0 0,1 2-144 16,-1-1 320-16,1 3 64 0,1 1 16 0,-1-1 0 16,-1 2-128-16,0-1-128 0,-2-3 176 0,0 2-176 15,0 1 176-15,-2-1-176 0,0 5 160 0,-4-3-160 16,-1 1 432-16,-4-1-16 0,-2-1 0 0,-3-3 0 0,-2-2 352 15,-4 1 80-15,-2-5 16 0,-3 0 0 0,-3-4 80 0,-2-2 16 16,0-1 0-16,-1-2 0 0,-1-1-576 0,1-6-96 16,0 0-32-16,1-3-11008 15,3-4-2224-15</inkml:trace>
  <inkml:trace contextRef="#ctx0" brushRef="#br0" timeOffset="7135.4">6059 14070 3679 0,'-2'0'320'0,"0"0"-320"0,1 0 0 0,1-3 0 15,0 3 1104-15,-1-1 160 0,0-1 16 0,-3-1 16 16,0 2-80-16,-1-4 0 0,0 1-16 0,0 1 0 16,2-4-320-16,-2 4-64 0,0 0-16 0,0-1 0 15,-1 2-96-15,0-2-32 0,-1 2 0 0,1-1 0 16,-1 2-160-16,-1 1-16 0,2-2-16 0,-1 0 0 16,-2 2-192-16,-1 0-32 0,0 0-16 0,0 0 0 0,-1 0 128 0,1 0 16 15,-1 0 16-15,0 0 0 0,0 0 144 0,-1 0 32 16,0 2 0-16,-1-2 0 0,-1 2-192 15,1-2-48-15,-2 1 0 0,-1 2 0 0,0-3-160 16,-2 0-48-16,1 0 0 0,-3-3 0 0,0 2 0 16,-1 1-128-16,0-2 192 0,0 0-64 0,0 0-128 0,0-2 192 15,-2-1-192-15,-2 2 192 0,-1-1 80 0,3-1 32 16,2 1 0-16,2 0 0 0,2 2 0 16,-3 1 0-16,-3-2 0 0,-1 0 0 0,2 3-304 0,0-3 128 15,-1 3-128-15,0 0 0 0,-1 0 0 0,2 0 0 16,0 0 0-16,-1 0 0 0,4 0 0 0,-1-2-224 15,0 2 64-15,2 0 16 0,0-2-64 0,2 2-16 16,0 0 0-16,0 0 0 0,2-2 224 0,2 2 0 0,0 0 0 16,-1 0 0-16,2-3 0 0,-1 3 0 0,-1-1 0 0,0 1 0 15,-1 0 272-15,2 0-48 0,-2 0-16 0,-1 0 0 16,1 1-80-16,-4-1 0 0,0 3-128 0,-1-1 192 16,1-2-192-16,-2 4 144 0,-1-1-144 0,-3-2 128 15,6 1-128-15,-4 2 0 0,-3-2 0 0,-2 1 0 16,-3 1 0-16,-1-3 0 0,-1 1 0 0,-1 1 0 15,0-2 0-15,0 2 0 0,2-1 0 0,-2 2 0 16,2-1 0-16,-1 2 0 0,-2 0 0 0,1 0 0 16,-1 1 0-16,2 1 0 0,1-1 0 0,-1 1 0 15,3-1 0-15,-1 1 0 0,0-1 0 0,1 0 0 16,-1 4 0-16,0-1 0 0,1-2 0 0,0 2 0 16,3 1 192-16,0-1-32 0,1 4-16 0,2-5 0 15,1 4-16-15,1 0 0 0,1-1 0 0,1 3 0 0,3-1 16 16,1 2 0-16,3-1 0 0,0 1 0 0,2-1 144 0,0 2 32 15,0 1 0-15,1-4 0 0,2 3-32 0,-1 2 0 16,1-2 0-16,0 3 0 0,0-3-64 0,4-1-16 16,-1-2 0-16,0 0 0 0,3 2-208 0,1 1 144 15,1 0-144-15,2-2 128 0,2 1-128 0,1-2 0 16,1 0 0-16,3-1 0 0,1-2 0 0,3 1 0 16,0 0 0-16,0 0 0 0,4-1 0 0,-1 0 0 15,0-1 0-15,2 1 0 0,-1-3 128 0,2 2-128 16,0-2 0-16,0 2 128 0,-3-3-128 0,3 0 0 15,0 0 0-15,1 2 128 0,1-2-128 0,1 0 0 16,3 0 0-16,2 3 0 0,0-3 0 0,1 0 0 16,1 1 0-16,0-3 128 0,0 3-128 0,1-2 0 0,-2-2 0 15,1 4 0-15,2-5 0 0,-1 2 0 0,-1-1 0 16,-1 0 128-16,1 1-128 0,1-1 0 0,0 2 0 16,-4 1 0-16,-3-2 0 0,4 2 0 0,8 0 0 0,5 1 0 15,-2-4 0-15,0 4 0 0,-2-4 0 0,0-3 0 16,0 3 0-16,0-6 0 0,3 3 0 0,-2-3 0 15,2 0 0-15,-1 2 0 0,2-2 0 0,-2 0 0 16,0-2-128-16,-2-1 128 0,1 2 0 0,-2-4 0 16,0 2 0-16,0-2-176 0,-2-1 176 0,2 2-128 15,1-3-64-15,-1 0-16 0,0 1 0 0,1-1 0 16,0-1-48-16,0 0 0 0,1-1 0 0,-4-1 0 16,1 1 0-16,-4 2 0 0,0-2 0 0,-3 2 0 15,-3 3 256-15,3-5-176 0,3 2 176 0,0-2-160 0,0-1 160 16,-3 4 0-16,-2-1 0 0,2 1 0 0,0-3 0 15,2 2 0-15,-1-4 0 0,0 2 0 0,-2 1 0 0,-2 0 0 16,2-4 0-16,0 1 0 0,-1-1 0 16,-1-1 0-16,0 1 0 0,-2 2 0 0,1-3 304 0,-3 1-16 15,-3 2 0-15,-1 2 0 0,-2-1-112 0,-2 0-32 16,-2-1 0-16,-3 0 0 0,0 0 80 0,-3-3 16 16,0 1 0-16,-2-1 0 0,-1 4 112 0,-2-4 32 15,0 0 0-15,-3 1 0 0,1 1-80 0,-1-2-16 16,0 0 0-16,-2 1 0 0,0 2-128 0,0-2-32 15,0 5 0-15,-1 0 0 0,-1-1-128 0,-1 4 0 16,0 0 0-16,-3-1 128 0,-2 0-128 0,-3 2 0 0,-2 0 0 16,0 0 0-16,0 0-384 0,-1 2 0 0,-2-1 0 15,-2 4 0 1,1-3-144-16,-1 1-48 0,1 1 0 0,1 1 0 16,0 1-224-16,3-3-48 0,-1 1-16 0,3 1 0 15,1-2-352-15,3-1-64 0,0 2 0 0,1-2-16 16,2 1-944-16,0-2-192 0</inkml:trace>
  <inkml:trace contextRef="#ctx0" brushRef="#br0" timeOffset="7933.47">6382 13959 8287 0,'-1'0'736'15,"1"0"-592"-15,0 0-144 0,1 0 0 16,0-3 1104-16,2 3 192 0,-1-4 48 0,4-1 0 0,3-1-128 0,2-1 0 15,5-3-16-15,4-2 0 16,1-1-368-16,2-2-80 0,6 2-16 0,2-3 0 16,7-3 256-16,3-1 48 0,1-3 16 0,2 1 0 0,2-1-80 0,1-3-16 15,1 2 0-15,4-2 0 0,1 1-112 0,3 3-16 16,2 2-16-16,-1 1 0 0,-4 3-240 0,2 1-32 16,-1 2-16-16,2 0 0 0,-1 0 16 15,0 2 0-15,-8 3 0 0,0 0 0 0,1 0-32 16,-5 2 0-16,-1 0 0 0,-6 0 0 0,-1-1-192 15,-5 1-32-15,-3 3-16 0,-3 0 0 0,-1 1-272 0,-4 0 0 16,-1 2 0-16,-2 0 0 0,-4 0 0 0,-1 0 0 16,0 0 0-16,-3 2 0 0,-1-2 0 0,-2 2 0 15,-1-2 0-15,-2 0 0 0,1 0 0 0,-3 0 0 0,0-2 0 0,-1 2 0 16,-1-2 0-16,1 2 0 0,-1-2-208 0,1 2 80 31,1 0-784-31,0 0-160 0,0 0-16 0,0 0-16 16,0 0-176-16,0 0-16 0,0 0-16 0,0 0 0 15,0 0 96-15,0 0 32 0,12-16 0 0,-8 12 0 16,-2 4-176-16,1-2-48 0,-1-1 0 0,-1 2-4736 0,0 1-960 16</inkml:trace>
  <inkml:trace contextRef="#ctx0" brushRef="#br0" timeOffset="8366.45">7830 13312 911 0,'-14'-6'0'16,"7"2"0"-16,-1 1 0 0,2 2 0 0,3 1 0 0,0-2 0 0,-1 2 1600 0,-2-4 224 16,-3-2 48-16,-2 0 16 0,0 2 224 0,3-2 64 15,1 3 0-15,4 0 0 0,0-1-368 0,2 4-64 16,1-3-16-16,1 6 0 0,2-2-496 0,-1 3-96 15,2 1-32-15,1-2 0 0,1 4-448 0,1-5-80 16,2 4-32-16,2-2 0 0,0 0-160 0,3-2-16 16,1 2-16-16,1-2 0 0,2-2-80 0,1 0-16 15,1 2 0-15,1 0 0 0,0-2-16 0,1 0-16 16,0 0 0-16,2 0 0 0,-2 0 0 0,-1 0 0 16,0-2 0-16,-2 0 0 0,-1 2-32 0,-2-2-16 0,0-1 0 0,-3 2 0 15,-3 1-48-15,-3-2 0 0,-3 2 0 0,-2 0 0 16,-3 2-128-16,-2-1 128 0,-1 6-128 0,-6 1 128 15,-5 5-128-15,-5-1 128 0,-3 5-128 0,-5 1 128 16,2 1 64-16,-3 1 16 0,-3 2 0 0,3 1 0 16,3-2 0-16,0 1 0 0,0 3 0 0,0 3 0 15,0 1-208-15,3-3-160 0,5-4 32 0,4-1 0 16,4-4-768-16,5-1-160 16,5-1-32-16,3-3-8352 0,6-2-1680 0</inkml:trace>
  <inkml:trace contextRef="#ctx0" brushRef="#br0" timeOffset="9751.58">9210 13412 4607 0,'4'-3'400'0,"-2"0"-400"0,0 0 0 0,0 1 0 0,-1 1 800 16,0-2 80-16,2 2 16 0,0-5 0 0,2-3 640 0,0-1 128 15,-1-2 16-15,0-2 16 0,-4 2-672 0,-2-4-144 16,0 3-32-16,-3-3 0 0,0-1-528 0,-1 0-128 16,-3-6 0-16,1 5-16 0,-2-3-176 0,-1 4 0 15,-2-1 0-15,1 5 0 0,1 3 160 0,-2 0 160 16,1 5 16-16,0 1 16 0,-1 4 480 0,0 4 80 15,-1 1 32-15,-1 5 0 0,-1 2-224 0,0 4-32 16,0 1-16-16,0 4 0 0,1-1-208 16,1 3-32-16,2-1-16 0,1-1 0 0,2-3-288 0,2 0-128 15,1-1 0-15,2-3 128 0,0 0-128 0,3-2 0 16,2-1 0-16,2-1-176 0,0-3-16 0,2-1 0 16,2 0 0-16,1-1 0 0,1-1-112 0,1-3-16 0,2-1-16 15,1-1 0-15,0 1 336 0,2-4-144 0,-1-1 144 0,3-1 0 16,1-1 0-16,5-3-128 0,-2-1 128 15,1-3 0-15,-1 2-208 0,-1-4 16 0,-2 1 0 0,-2 1 0 16,0-2 192-16,-2-2 0 0,-3 3 0 0,-1 1 0 16,-2 2 0-16,-4-2 0 0,1 3 0 0,-1 4 0 15,0 0 256-15,-3 1 32 0,2 4 16 0,-2 1 0 16,0 2-128-16,-1 1-32 0,1 4 0 0,-1 1 0 16,0 3 128-16,0-1 32 0,-1 4 0 0,1 2 0 15,0 1-96-15,0-4-16 0,2 2 0 0,0-4 0 16,0 1 32-16,2-1 0 0,1-3 0 0,1 2 0 15,0-3-96-15,2 0 0 0,0-2-128 0,1-1 192 16,0 0-192-16,1-3 144 0,1 0-144 0,-1-4 128 16,1 2-128-16,0-2 0 0,0-2 0 0,0 0 0 15,1-3 0-15,-2 2-272 0,0-3 64 0,0-1 16 0,0 1-64 16,-1 0-16-16,-2-3 0 0,0 0 0 0,0-2 80 0,-1-1 0 16,0-3 16-16,-1 1 0 0,1 1 176 0,-2-2-160 15,1-3 160-15,-1-1-160 0,-1 1 160 0,1-3 0 16,-2 1 0-16,1-1 0 0,1-1 0 0,-1 0 0 15,0 1 0-15,0-1 0 0,0 4 0 0,1 0 0 16,1 1 0-16,0-1 0 0,0 2 0 0,-1 2 0 16,3 5 0-16,-2-2 0 0,0 4 208 0,-2 2 32 15,1 2 0-15,0 4 0 0,-2 3 176 0,1 0 32 16,-2 2 16-16,1 4 0 0,0 5-80 0,-1 0 0 0,1 4-16 16,-1 3 0-16,-1 5-48 0,0-1-16 0,2 4 0 15,-2-1 0-15,1-1-112 0,0 0-32 16,0 3 0-16,1-3 0 0,0-2-160 0,-1 1 0 0,3 0 144 15,-1-1-144-15,2-4 0 0,-2 2 144 0,3-1-144 16,1-2 0-16,0 0 192 0,0-3-192 0,3-2 192 0,0-3-192 16,0 1 0-16,1-4 0 0,0 0 0 0,0-5 0 15,2 2 0-15,-2-7-144 0,3 2 16 0,-3-4 0 16,-1-1-16-16,0 0 0 0,1-2 0 16,-1-1 0-16,-1 1 144 0,1-4-128 15,-1-2 128-15,1 2-128 0,-1-2 128 0,-1-1-208 0,2-4 80 0,0-2 128 16,0 0-272-16,-1-3 64 0,2-4 16 0,-1-2 0 15,-2 3 32-15,1 0 16 0,-1 3 0 0,-1 1 0 16,-1 2 144-16,-2 0 0 0,-2 1 0 0,-2 1-128 16,0 4 128-16,0 0 144 0,-1 3-16 0,0 2-128 15,1 4 432-15,-2 1-32 0,1 2 0 0,0 2 0 0,0 2-112 0,1 0-32 16,0 3 0-16,-2 3 0 0,2 4-32 0,0 1-16 16,-1 3 0-16,0 2 0 15,0 5-16-15,-2-1-16 0,1 1 0 0,-1 5 0 0,0 0 96 16,-1 1 32-16,0 2 0 0,3-3 0 0,1-2-64 0,1 2-16 15,0 0 0-15,3-1 0 0,2 0-48 16,0-3-16-16,3-4 0 0,1 0 0 0,2-1-160 0,2-6 160 16,2 0-160-16,3-1 160 0,-1-6-160 0,2-2 0 15,1 2 144-15,-1-6-144 0,0 0 0 0,-2-3-256 16,-2 1 32-16,3-5 16 16,-2-3-736-16,0-5-144 0,-2 4-16 0,-1-2-16 15,-2-4-1248-15,-2 3-256 0</inkml:trace>
  <inkml:trace contextRef="#ctx0" brushRef="#br0" timeOffset="10027.48">9693 13009 11055 0,'-13'5'480'0,"7"-2"112"0,1 0-464 0,2-3-128 0,2 1 0 0,1-1 0 15,1-1 1712-15,2 1 320 0,2 0 64 0,3-5 16 16,5-1-560-16,1-2-96 0,6-4-32 0,1-2 0 16,4 2-704-16,1-4-144 0,2 1-16 0,1-3-16 15,-1 2-544-15,-1-1 0 0,-1 4 0 0,-1 0 0 0,-1 1-144 16,-2 0-144-16,-1-1-32 0,-1 6 0 16,-2-2-1008-16,2-1-208 0,-1 2-32 0,-1 0-16 15,1 2 240-15,-2-2 32 0,2 0 16 0,-5 2 0 16,0 3-240-16,-3 0-32 0</inkml:trace>
  <inkml:trace contextRef="#ctx0" brushRef="#br0" timeOffset="10538.41">10203 12812 5519 0,'-4'4'240'0,"3"-4"64"0,0 0-304 0,1 0 0 16,0 2 0-16,1-2 0 0,1 0 1168 0,1-2 176 15,2 2 48-15,2 0 0 0,2-1 160 0,1-2 48 0,0 2 0 0,-1 1 0 16,3 1-64-16,-2 2 0 0,2 3 0 0,0 0 0 15,2 4-320-15,-1 0-64 0,4 2 0 0,-3 2-16 16,2 3-336-16,1 0-64 0,-3 1-16 0,0-1 0 16,1 2-304-16,-3-1-64 0,-1 1-16 0,0-3 0 15,-1 0-336-15,0 0 0 0,-2-1 0 16,-1-2 0 0,-3 0-304-16,-2-6-128 0,-1 4-16 0,-1-5-16 15,-2-2-272-15,-2 0-48 0,-1-2-16 0,0 1 0 0,-1-3 512 0,0-1 96 0,0-1 32 0,1 0 0 16,1-2 160-16,0 0 0 0,2-2-144 0,1 0 144 15,1-4-128-15,0 2 128 0,1-5-160 0,1 1 160 16,1 2-400-16,1-4 16 0,-1 2 0 0,4-7 0 16,0 3 256-16,2-2 128 0,1 2-128 0,1 1 128 15,0 1 0-15,1 4 0 0,0-2 0 0,0 2 176 0,-2 1 48 16,2 1 16-16,1 0 0 0,1 2 0 0,0-4 48 16,-2 4 16-16,2-3 0 0,-3 3 0 15,0 3-48-15,-1-4 0 0,-2 5 0 0,1 1 0 16,0-3 96-16,-3 4 16 0,0 0 0 0,-1 1 0 0,-1 3-80 0,-2 1-16 15,2 1 0-15,-3 0 0 0,-1 4-32 16,-1 2-16-16,0 1 0 0,0 3 0 0,-2 0-32 0,-1 0 0 16,1 3 0-16,0-3 0 0,3 2-32 0,0-5-16 15,0 0 0-15,3 0 0 0,-1-1 96 16,3 0 16-16,2-2 0 0,2-2 0 0,0 0-112 0,2-2-16 16,0-3 0-16,0 1 0 0,-1-4-128 0,2 0-176 15,1 0 48-15,0-5 0 16,1 1-784-16,-3-2-160 0,1 0-16 0,0-1-16 15,-4 0-1248-15,1-2-240 0,0-1-48 0,-3 1-6688 0</inkml:trace>
  <inkml:trace contextRef="#ctx0" brushRef="#br0" timeOffset="10852.07">10783 12606 7311 0,'-4'3'144'0,"2"1"48"0,2 0 0 0,1-4 32 0,-1 1-224 0,0 3 0 0,0-1 0 0,0 6 0 16,1 1 1696-16,1 0 288 0,3-4 64 0,2-2 16 15,0-2-640-15,3-2-128 0,1-2-16 0,3-2-16 16,1-2-656-16,2-1-128 0,1 0-32 0,1-4 0 16,1 4-448-16,-2-3 0 0,-3 4 0 0,1-5 0 15,0 3-480-15,-1-4 16 0,-1 3 0 0,-2 2 0 0,-2-3 320 0,-4 1 144 16,-1 2-128-16,-2 1 128 0,-3-1 0 0,-2-1 0 15,-1 2 0-15,-2 2 0 0,-3 0-320 0,-2 4 0 16,2-2 16-16,-2 2 0 16,-1 0-464-16,0 2-80 0,-3-1-32 0,0 4 0 15,1-1 128-15,-2 0 32 0,0-1 0 0,1 2 0 16,2 3-240-16,1-2-64 0,0 3 0 0,0-3-3248 0</inkml:trace>
  <inkml:trace contextRef="#ctx0" brushRef="#br0" timeOffset="11433.48">11077 12419 6287 0,'6'-9'272'0,"-2"3"64"0,0 0-336 0,-2 2 0 0,-1 1 0 0,1 0 0 15,0 1 1168-15,2-5 176 0,1 0 16 0,2-3 16 16,1 1 384-16,-2 1 80 0,0 7 16 0,-4-2 0 16,1 6-592-16,-2 4-112 0,0 4-32 0,1 0 0 15,-1 7-208-15,-1 1-32 0,1 4-16 0,0-1 0 16,1-4-288-16,0 7-64 0,2 4-16 0,-1 3 0 0,0-1-224 0,-1 1-32 16,0-3-16-16,-1 2 0 15,1 0 32-15,0-5 16 0,0 0 0 0,-1-4 0 0,2-3-112 0,-1 0-32 16,1-5 0-16,-2-2 0 0,0-1-128 0,-1-4 0 15,-1 2-192-15,0-3 192 0,-1-2-240 0,1-2 80 16,-1 2 16-16,0-4 0 0,1 0 144 0,0-3-208 16,0 2 80-16,0-5 128 15,1 0-448-15,-2 0 16 0,1-4 16 0,1-1 0 16,1-1-272-16,1 0-48 0,0 0-16 0,2-4 48 16,1 0 160-16,1-3 32 0,2 0 16 0,0 0 0 15,2 1 48-15,0 2 0 0,1 4 0 0,-1 1 0 0,0 5 240 0,-2-3 48 16,1 3 16-16,1 2 0 0,1 2 144 0,0 2 0 15,1 0 0-15,0 2 128 0,0 1 160 0,-1 0 32 16,0 3 16-16,-1 1 0 0,0 0 16 0,-3 3 0 0,1 1 0 0,-2-1 0 16,-2 2-32-16,-2 1-16 0,-2 0 0 0,0 2 0 15,-2-1 144-15,-2 1 48 0,-1 1 0 0,-2-4 0 16,-1 2-96-16,0-2-16 0,-4 2 0 0,0-3 0 16,-2 2 64-16,0-3 0 0,-2 1 0 0,1-1 0 15,-3-2 64-15,2 0 32 0,-2 0 0 0,0-2 0 16,1-1-192-16,2-1-32 0,2-2-16 0,0-1 0 15,3-1-656 1,3-1-128-16,3-1-32 0,2-2 0 0,2-1-1568 0,1-1-320 16</inkml:trace>
  <inkml:trace contextRef="#ctx0" brushRef="#br0" timeOffset="12149.33">11460 12520 7391 0,'8'-14'320'0,"-5"7"80"0,1 0-400 0,-3 4 0 15,1 0 0-15,-2 3 0 0,1 0 0 0,-1 1 0 16,1 1 0-16,-1 5 0 0,0 3 1840 0,-2 4 320 16,-2 6 64-16,0 2 16 0,1 3-464 0,-2 4-96 15,0-1-16-15,2 0 0 0,1 2-320 0,0-3-80 16,5-2-16-16,-1-3 16 0,5-2-432 0,-1-5-64 16,2-1-32-16,1-2 0 0,2-2-352 0,0-4-80 15,0 0-16-15,1-2 0 0,-1-2-64 0,1-4-16 16,0 1 0-16,1-4 16 0,0-3 32 0,2 0 16 15,0 0 0-15,-1-4 0 0,-1-1-272 0,1-3 128 0,0-2-128 0,-1-2 0 16,1-5 0-16,-3 3 0 0,0-3 0 16,0 3-144-16,-1 0 144 0,-1-3-192 0,1 2 192 15,-3-1-176-15,2 4 176 0,-2 1-208 0,-1 4 80 0,-1 1 128 16,0 3 0-16,0 4 0 0,-2 0 0 0,-1 5 0 16,-1 4 0-16,0 1-176 0,1 1 48 0,-2 2 128 15,-2 4-176-15,1-2 176 0,0 6-160 0,-1 1 160 16,-1 1 0-16,1 1 0 0,2 0-128 0,-2 1 128 15,4-2 0-15,0 1 0 0,1 3 0 0,0-5 0 16,2-2 0-16,0 0 0 0,1-1 0 0,-1-2 0 16,1 0 0-16,2-1 0 0,-1-6 0 0,1 0 0 15,0 0 0-15,0-3 160 0,0 3-160 0,0-6 192 16,1 0-192-16,-3-2 0 0,2 4 0 0,-1-4 0 16,-1 0-272-16,-1-6 16 0,0 3 0 0,0-4 0 15,-2-1 32-15,1 0 16 0,1-6 0 0,-1 1 0 0,-1-1 208 16,1-3 0-16,0 0 0 0,-1-4 0 0,2-3 0 0,-1 1 0 15,1-3 192-15,0 0-192 0,1 1 128 16,0 2-128-16,1-3 0 0,-1 5 0 0,1 1 0 0,-1 3 0 16,-1 2-192-16,-1 2 48 0,0 2 144 0,-2 3 0 15,-1 1 0-15,1 3 0 0,-2 3 0 0,1 2 176 16,-1 3-176-16,1 1 192 0,-1 4 64 0,0 2 32 16,0 4 0-16,-1 5 0 0,-2 4-48 0,0 4-16 15,-1 1 0-15,-1 2 0 0,1 3 176 0,-2-1 48 16,1 3 0-16,-1 1 0 0,2-1-80 0,1-2-16 15,0 0 0-15,1 2 0 0,0-1-16 0,2 0 0 16,3-2 0-16,1-2 0 0,2 0 16 0,1-4 0 0,4-1 0 16,0-3 0-16,2-1-160 0,0-3-48 0,2-2 0 0,0-3 0 15,4-2-16-15,0-5 0 0,1-2 0 0,3-2 0 16,-1-4-128-16,1-2-256 0,1 0 64 0,-2-6 16 31,0 2-656-31,-3-4-144 0,-3-2-32 0,-1 1 0 16,-2-4-1168-16,0 1-256 0,-3-2-32 0,-2 0-9648 0</inkml:trace>
  <inkml:trace contextRef="#ctx0" brushRef="#br0" timeOffset="12367.27">12059 12455 8287 0,'-17'2'368'0,"8"-2"80"15,0 2-448-15,3 0 0 0,4-2 0 0,0 0 0 16,1 0 2528-16,-3 0 416 0,1 0 96 0,0-4 16 15,3-1 320-15,4 0 64 0,5-1 16 0,3-2 0 0,4-2-2032 0,3-3-400 16,4 1-64-16,2-4-32 0,3 0-800 0,2-3-128 16,0-1 0-16,-1 2 0 15,1-3-544-15,-3 1 16 0,-1 0 0 0,-2 3 0 16,-5 1-1520-16,-1 2-288 0,-2-1-64 0,-3 6-5920 16,2-1-1168-16</inkml:trace>
  <inkml:trace contextRef="#ctx0" brushRef="#br0" timeOffset="12966.09">12264 12553 3679 0,'3'9'160'0,"-2"-5"32"0,1 1-192 0,0-1 0 0,0-4 0 0,0 0 0 16,2 0 1088-16,2 0 160 0,4 0 32 0,5-4 16 15,2-2-272-15,1-3-48 0,-2 2-16 0,-1-6 0 16,3 1-208-16,0-4-48 0,-1-3-16 0,0-3 0 15,-2 0 352-15,-1 0 80 0,-2-1 16 0,-1 1 0 16,0 0-320-16,-5 0-64 0,-1 4-16 0,-1 2 0 16,0 4-304-16,-3 2-64 0,-1 4-16 0,0 2 0 15,-1 4-16-15,-2 0 0 0,1 4 0 0,-3 2 0 16,0 3 0-16,-1 1 0 0,1-2 0 0,-1 6 0 16,1 1-336-16,1 1 128 0,3-3-128 0,1 2 0 15,1 1 0-15,3 0 0 0,2-2 0 0,0 1 0 16,3-2 0-16,2 0 0 0,0-1 0 0,1 0 0 0,-1-3 528 15,2-3 48-15,0-1 0 0,3 0 0 0,2-1 96 0,-1-2 32 16,0-2 0-16,-1 0 0 0,-1-2-368 0,3-2-64 16,-1-1-16-16,1-2 0 0,2-3 112 0,-1-2 16 15,-1-1 0-15,1-2 0 0,-2 2-112 0,-1-6-16 16,-1 1 0-16,-1 0 0 0,-2 4-16 0,-2-6-16 16,-1 1 0-16,-2-1 0 0,-1 2 160 0,-1-3 16 15,-1 1 16-15,0-2 0 0,-1 0-272 0,-1 3-144 16,-1-1 160-16,-2 5-160 0,1 2 0 0,-3 0 0 15,-1 5 0-15,1 4-160 0,-2 0-32 0,0 2 0 16,1-1 0-16,0 6 0 0,1-1 192 0,-1 3-128 16,0 1 128-16,2 3-128 0,-1 3 128 0,1 1 0 0,2-1 0 0,0 4 0 15,2 0 0-15,1 3-128 0,2-2 128 0,-2 4-128 16,2-2 128-16,0 1 0 0,3-2 0 0,-1 1 0 16,3 3 0-16,-1-2 0 0,1-2 0 0,-1 1 0 15,3 1 160-15,-1-2-32 0,0 2-128 0,-1-2 192 16,-3 1 48-16,-1-3 0 0,-3 0 0 0,-6-3 0 15,-2-1-240-15,-4-2 0 0,-5-2 128 0,-2 0-128 16,-4-2 0-16,-2-2 144 0,-4 1-144 0,-4 1 128 16,-1-2 32-16,-1-3 0 0,-1 0 0 0,-3 3 0 15,0 2-992 1,-5 0-192-16</inkml:trace>
  <inkml:trace contextRef="#ctx0" brushRef="#br0" timeOffset="19333.84">5117 15723 3679 0,'0'-4'320'16,"-1"2"-320"-16,1 2 0 0,0-3 0 15,-2 2 752-15,1-1 80 0,0-4 0 0,-2-4 16 16,1-3 176-16,-3 1 16 0,1 0 16 0,-1 2 0 15,0-4-80-15,0 5-16 0,1 0 0 0,0 2 0 0,-1-1 48 16,-1 2 0-16,1-1 0 0,-1 2 0 16,-1-1-16-16,0 0 0 0,0 0 0 0,-2 1 0 15,1 1-256-15,0 1-48 0,-1-1-16 0,-1-1 0 0,-1 1-160 0,-1 0-16 16,-1 1-16-16,-1 0 0 0,1 1 16 0,0 2 0 16,-1 0 0-16,-1 2 0 0,0-2 0 0,-1 3 0 15,0 0 0-15,0 1 0 0,1-1-64 16,0-2-16-16,-1 4 0 0,0-1 0 0,0 2-32 15,0-3-16-15,0 4 0 0,1-4 0 0,0 2-176 0,-1 1-48 16,1 2 0-16,1-2 0 0,-1 4 48 0,1 0 16 16,2-2 0-16,-2 2 0 0,1 3-208 0,-1-1 144 15,0 0-144-15,2 1 128 0,1 0-128 0,1 2 0 16,1-1 0-16,3 1 0 0,1-3 0 0,0 2 0 0,2-2 0 16,0 0 0-16,2 4 0 0,1 1 0 15,0 1 0-15,0-2 0 0,1 4 0 0,0 1 0 0,2-1 0 16,0 1 0-16,1-4 0 0,2 4 0 0,1-2 0 0,-1 3 0 15,2-2 0-15,1 1 0 0,2 1 0 0,0 0 0 16,0 1 0-16,1-5 0 0,-1 2 0 0,0 0 0 16,1 1 0-16,-1-2-144 0,3 2 144 0,-2-1 0 15,1-1 0-15,0-3 0 0,1 2 0 0,-1-4 0 16,1 1 0-16,0-3 0 0,1-2 0 0,-1 0 0 16,1-1 0-16,1-2 192 0,4-1-48 0,-1 0-16 15,-2-2 32-15,1-1 0 0,2-3 0 0,1 0 0 16,2 0 48-16,-2-4 16 0,1-1 0 0,0 1 0 0,2-3-96 15,0-2-128-15,1 1 176 0,1-4-176 0,0 0 128 16,-1 0-128-16,-1-4 0 0,-1 0 0 16,-2-2 0-16,0 1 0 0,-3-2 0 0,0-2-144 0,-4-1 144 15,1-1-128-15,-1-2 128 0,-3-1-128 0,0-1 128 0,-1-3 0 16,1-5 0-16,-2 1 128 0,-1-5 0 0,-1 5 0 16,-4 0 0-16,0 5 0 0,-3-2-128 0,-1 2 192 15,-3 3-64-15,-2 4 0 0,-2 1-128 0,-2 5 128 16,-1 2-128-16,-2 0 128 0,-5 4 0 0,0 0 0 15,-2 4 0-15,-2 3 0 0,-2 1-320 0,-3 4-64 16,0 1-16-16,-2 3 0 16,0 4-368-16,0 2-80 0,1 0-16 0,2 2 0 15,1 1-128-15,5-2-32 0,3 2 0 0,3-4-8320 0,5 4-1680 16</inkml:trace>
  <inkml:trace contextRef="#ctx0" brushRef="#br0" timeOffset="20216.09">6377 15672 2751 0,'-4'-3'256'0,"0"-2"-256"16,2 1 0-16,1 4 0 0,0-2 768 0,-3 0 128 0,-4-4 0 0,-3 0 16 15,-2-4 448-15,-2 1 96 0,2 3 16 0,2 3 0 16,1-1-176-16,3 4-16 0,0 0-16 0,0 0 0 16,2 0 0-16,1 1 0 0,0 2 0 0,-1-2 0 15,0 1-144-15,0 1-32 0,0 0 0 0,-1 1 0 16,1 1-416-16,0-1-96 0,-1-2 0 0,-2 3-16 16,1 0-256-16,-2 1-48 0,1 1-16 0,-1-1 0 15,-1 1-240-15,-1 2 128 0,-1 1-128 0,-1 0 0 16,1 2 0-16,1 0 128 0,-2 1-128 0,0 0 0 15,0 3 176-15,2 3-16 0,0-1 0 0,0 5 0 0,2-3-32 16,2 2 0-16,1 3 0 0,2-1 0 0,3 1-128 16,2 1 0-16,4-4 0 0,2 3 0 0,3-3 0 0,3 0 0 15,4 3 0-15,-1 1 0 0,3-1 0 0,-1-3 0 16,2 4 0-16,1-1 128 0,0-3-128 0,1 0 0 16,0-3 0-16,2-3 0 0,2 0 0 0,-3-4-176 15,2 1 176-15,-1-2-128 0,-1-2-48 0,-1-1 0 16,2-4 0-16,1 0 0 0,-2-2 176 0,1-2-128 15,0 0 128-15,0-4-128 0,-2-2 128 0,2-5 144 16,0 0-16-16,0-6-128 0,2-1 400 0,-1-4-16 16,-1-3-16-16,0-3 0 0,-4-1-176 0,-3 1-16 15,-2 6-16-15,-2-10 0 0,1 1-160 0,-3-4 0 16,-2 0 0-16,-2-2 0 0,-1-1 0 0,-2 2 0 16,-2-1 0-16,-4 1 0 0,-3 2 192 0,-2-1-32 0,-3-2-16 0,-3 5 0 15,0 0 160-15,-2 3 16 0,-1 4 16 0,-4 3 0 16,-1 4-48-16,-2 2-16 0,-3 3 0 0,-3 3 0 15,1 4-272-15,-4 2-176 0,-6 2 32 0,-1 4 0 32,-2 5-448-32,2 0-96 0,-1 5-16 0,2 1 0 15,-2 0-256-15,3 3-48 0,2 2-16 0,3 1 0 16,4 0-976-16,3 0-208 0</inkml:trace>
  <inkml:trace contextRef="#ctx0" brushRef="#br0" timeOffset="20918.29">6869 16369 4607 0,'-5'-7'192'0,"1"4"64"0,1-1-256 0,0 2 0 16,1-2 0-16,0 0 0 0,0 3 960 0,-2-4 160 0,-3-4 32 16,-2 1 0-16,1-2 128 0,-2 2 16 0,2 2 16 0,1 0 0 15,1 2-96-15,1 2 0 16,1 2-16-16,2 0 0 0,-1 0-16 0,2 1 0 15,1-1 0-15,1 3 0 0,0-1-96 0,1 2 0 0,1-1-16 0,1 0 0 16,2 1-304-16,2 1-48 0,0-2-16 0,1 3 0 16,2-2-240-16,1 2-48 0,2 1-16 0,1 0 0 15,1-1-160-15,1 3-48 0,3 1 0 0,1 2 0 16,4 0-192-16,2 2 0 0,3 3 128 0,1-1-128 16,-1-3 0-16,4 0 0 0,2 2 128 0,3 1-128 15,5-2 0-15,1 1 0 0,1 1 0 0,5-4 0 16,3 4 0-16,3-2 0 0,4 1 0 0,2-3 0 15,3 2 0-15,4 0 0 0,1-1 0 0,5-3 0 16,1 2 192-16,2-2-48 0,1 0-16 0,0-1 0 16,1 0 16-16,-1-2 0 0,3-1 0 0,2 0 0 0,1 1 32 15,-5 0 0-15,0-4 0 0,0 0 0 0,2-1 32 16,2-2 16-16,1 4 0 0,-3-7 0 0,-3-3 0 16,0 0 0-16,1-1 0 0,-2-3 0 0,-1 1 0 0,-3-4 0 15,-2-5 0-15,-4 1 0 0,-1 0 32 0,-2-3 0 16,1-2 0-16,-5-1 0 0,-4 1-48 0,-4-3 0 15,-2 3 0-15,-5-4 0 0,-4-1-64 0,-3 1-16 16,-3 0 0-16,-5-1 0 0,-2 3-128 0,-5 2 0 16,-4-3 0-16,-4 3 0 0,-2 0-192 0,-4-1 192 15,-4 1-192-15,-4 1 192 16,-3 5-704-16,-2 0 0 0,-2 4-16 0,-4 2 0 16,1 4-96-16,-2-1-16 0,-1 4 0 0,1-2 0 15,1 4 0-15,-2 1 0 0,1 0 0 0,1 1 0 16,0 1-176-16,1 1-32 0,1 3-16 0,-1-2 0 15,2-2-288-15,-1 3-48 0,1 4-16 0,-1-3-7904 0</inkml:trace>
  <inkml:trace contextRef="#ctx0" brushRef="#br0" timeOffset="21432.73">10362 16311 3679 0,'-1'0'320'16,"0"0"-320"-16,1 0 0 0,0 0 0 0,-1 0 1136 0,-1 0 144 15,1 1 48-15,0 1 0 0,-2-1-16 0,1 4 0 16,2-3 0-16,0-2 0 0,0 0-304 0,0 0-64 16,0 0-16-16,25 5 0 0,-14-5 176 0,1-3 48 15,2 1 0-15,-1-2 0 0,5 0-512 0,-3 1-112 16,-1 0-16-16,1-1 0 0,0 2-512 15,-1-2 0-15,-2 2 0 0,0-2 0 0,1 2-256 0,-2 2 0 16,1-2 0-16,-1 2 0 0,2 2 256 0,-2 0-176 16,2-2 176-16,0 0-160 15,-1 0 32-15,1 0 0 0,0 0 0 0,0-2 0 0,-2 0-144 16,1 1-32-16,-3 0 0 0,-1-3 0 0,0 2-16 0,-2-2 0 16,-1 4 0-16,-1-3 0 0,-1 0 128 0,0 0 0 15,-1 1 16-15,-1-2 0 0,1 2 176 0,-2-2-192 16,1 3 192-16,-2-4-192 0,1 1 48 0,-2 0 0 15,1 2 0-15,0-2 0 0,-1 2-112 0,-1-1 0 0,1 2-16 0,-1-2 0 16,1 3 272-16,-2 3 0 0,1 1 0 0,0 2 0 16,0 0 272-16,1 3 112 0,-1 1 32 0,1 2 0 15,-2 2 272-15,2 2 48 0,-2 2 16 0,0 1 0 16,-1 3-304-16,-1 0-48 0,0 0-16 0,1-5 0 16,1-3-384-16,-1 2 0 0,-2 7 128 0,-2 1-128 15,-1 2 0-15,-1 3 0 0,1-4 0 0,0-2 128 16,2-4-128-16,2-1 0 0,-1 2 0 0,2-3 0 15,3-1-400-15,1-3-112 0,1 0-32 0,1-3-8560 16</inkml:trace>
  <inkml:trace contextRef="#ctx0" brushRef="#br0" timeOffset="22268.2">11088 15831 10127 0,'-8'-4'896'0,"0"-2"-704"15,3 3-192-15,3 0 0 0,-1 3 1360 0,-3-7 240 16,-5-1 64-16,-5-5 0 0,-2 0 384 0,4 3 64 16,4 1 32-16,2 6 0 0,3 3-672 0,4 2-144 15,1 2-32-15,3 6 0 0,2 2-304 0,1 4-64 16,4 3-16-16,0 3 0 0,2 3-192 0,3 3-32 15,2 2-16-15,3 1 0 0,0-2-208 0,-4-1-32 16,-1 0-16-16,-2-2 0 0,1 1-288 0,-1 2-128 0,0-3 0 16,-2-4 128-16,-1 0-128 0,-2-2 0 0,1-3 144 0,-3-1-144 15,0-3 128-15,-3-3-128 16,-1-3 160-16,0-2-160 0,-1-1 192 0,-1-2-64 0,0-2-128 0,-1-2 192 16,-1-1 96-16,2-1 16 0,-1-2 0 0,1-4 0 15,-1-2 144-15,1-4 16 0,1-3 16 0,0 0 0 16,1-6-176-16,0 0-48 0,2-1 0 0,2-2 0 15,3-1-256-15,2-2 160 0,0-1-160 0,2-2 128 16,1-5-128-16,0 1 0 0,-2 3 0 0,-1 1 0 16,-1 5 128-16,-4 2-128 0,-1 7 0 0,-2 2 128 15,-3 5-128-15,0 6-176 0,-2 1 48 0,1 3 0 16,-1 6-320-16,-3-1-48 0,-1 6-16 0,-2 0 0 16,0 6-864-16,-2 2-176 0,0 2-48 0,1 1 0 15,3 0-1456-15,3-3-288 0,2 0-64 0,2-3-16 0</inkml:trace>
  <inkml:trace contextRef="#ctx0" brushRef="#br0" timeOffset="23817.42">11661 15816 3455 0,'2'-17'0'0,"-1"4"144"0,2 1-144 0,-2 6 192 0,0 2-192 0,-1-1 0 0,0 0 0 0,2-6 0 15,-1-3 1280-15,-1-1 240 16,-3 6 32-16,-3 6 16 0,-1 8-208 0,-6 7-32 16,1 8-16-16,-4 5 0 0,-1 1-416 0,-2 2-64 0,2 1-32 0,-1-1 0 15,2 1-464-15,0 2-80 0,4-5-32 0,2 0 0 16,0 1-224-16,4-1 128 0,2 0-128 0,2-3 0 16,4-3 432-16,1-1-16 0,2-7 0 0,1-2 0 15,1 0 160-15,2-4 48 0,1-2 0 0,1-4 0 16,0-2 16-16,1-4 16 0,3 0 0 0,0-6 0 15,1-1 160-15,-1-3 16 0,1 0 16 0,-1 0 0 16,-3-3-96-16,2 1-32 0,0-4 0 0,-2-4 0 16,1-3-16-16,0 1-16 0,-1 1 0 0,-1 1 0 15,-2 3-192-15,-2 5-48 0,-2 2 0 0,-1 3 0 16,-3 5-304-16,1 3-144 0,-2 5 128 0,-2-3-128 16,2 6 0-16,-1-2 0 0,0 4 128 0,0 2-128 0,-2 2 0 0,1 2 0 15,-1 4-192-15,1-1 192 0,-1 3-272 16,2-3 64-16,0 0 16 0,1 2 0 0,0-2 192 0,2-2-176 15,1 1 176-15,-1-3-160 0,2 0 160 0,1-2-192 16,0-2 192-16,0 1-192 0,0-4 192 0,1 0 0 16,-1 0 0-16,1-3 0 0,1-3 0 0,0 0-192 15,0 0 192-15,0-4-192 0,0 1 192 0,1 0 0 16,2-4 0-16,-1-5 0 0,1 2 0 0,-2-2-160 16,0-1 160-16,0-3 0 0,-1-1 0 0,-1-2 128 15,0 0 0-15,-1-3 16 0,-1 0 48 0,-1-1 0 16,1-2 0-16,-1-4 0 0,-1 3-32 0,0-3 0 15,1 4 0-15,-1-3 0 0,2 0-160 0,-1 1 160 16,0-4-160-16,1 5 160 0,1 1-160 0,0 3 160 0,0 3-160 0,0 2 160 16,-1 5-160-16,-1 5 0 0,0 4 0 0,-2 2 128 15,0 2 64-15,0 4 0 0,-1 2 0 0,-1 2 0 16,0 1 16-16,-3 5 16 0,-1 1 0 0,2 6 0 16,-1 7-96-16,-1 1-128 0,1 2 176 0,-1-3-176 15,3-2 0-15,-2 5 0 0,2 3 0 0,-1 3 0 16,4-1 0-16,2 1 0 0,2-3 0 0,0-4 0 15,1-2 0-15,1-3 0 0,2-2 0 0,0-3 0 16,1-2 128-16,-1-2-128 0,3 1 192 0,-1-5-192 16,0 0 272-16,0-4-48 0,0 0-16 0,0-6 0 15,-1 0-64-15,1-4-16 0,-1-2 0 0,0-3 0 16,1-1 32-16,-1-4 0 0,0-2 0 0,1-2 0 16,0-3-160-16,-1-1 128 0,0-3-128 0,1-1 128 0,-1-2-128 15,0-3 0-15,1 1 0 0,-4 5 0 0,1 3 0 0,-1 0 0 16,1-4 0-16,-2-2 0 0,1 4 0 0,-2 7 0 15,-1 2-144-15,0 5 144 0,-2 0 0 16,-1 5 0-16,-1 1 0 0,0 4 0 0,0 3 0 0,-1 1 0 16,-1 4 0-16,-2 2 0 0,-1 4-160 0,0 1 32 15,0 3 0-15,-1 1 0 0,0 3 0 0,2 0 0 16,0 0 0-16,2 1 0 0,1-1 128 0,1 0-128 16,1-3 128-16,3 1-128 0,-1-6 128 0,2 3 0 15,1-5 0-15,1-1 0 0,0-2 0 0,2-3 0 16,-1-4 0-16,1 2-128 0,1-4 128 0,-1 0 0 15,0-4 0-15,1 2 0 0,0-2 0 0,1-2 0 16,0 0 0-16,2-7-128 0,-1 1 128 0,1-2 0 0,-1 0 0 16,-2-2 0-16,1-1-192 0,-1-1 64 0,0-4 0 15,0-3 0-15,-2 3 128 0,2-3 0 0,0-2 0 0,0 0 0 16,-3 2 128-16,1 1-128 0,-2 2 128 0,-1 3-128 16,-1 3 128-16,-1 2-128 0,1 4 128 0,-1 1-128 15,-2 5 0-15,0 3 144 0,-1 1-144 0,-1 4 0 16,1 2 128-16,-3 1-128 0,0 5 0 0,-1 4 0 15,-2 1 0-15,0 5 0 0,-1 2 0 0,2-1-144 16,2 2 144-16,0 0-192 0,2-2 192 0,3-1-192 16,2-1 192-16,2-2-128 0,3-3 128 0,1 0-128 15,1-4 128-15,0 1 0 0,3-1 0 0,-1-4 0 16,1-2 0-16,2-3 0 0,1 2 0 0,-1-5 0 16,2-2 176-16,-1-4 64 0,0 0 16 0,-1-4 0 15,3-5 16-15,-2 1 16 0,1-2 0 0,-2-2 0 0,-2 2-128 16,1-7-32-16,0-1 0 0,-1-2 0 15,-1 1-128-15,0-1 0 0,-2-5 144 0,0 5-144 0,-2 1 0 0,-2 3 0 16,-2 3 0-16,0 3 0 0,-3 4 0 0,1 2 128 16,-2 4-128-16,-1 2 0 0,1 4 0 0,-2 0 0 15,1 4 0-15,-2 2 0 0,-1 4-160 0,-1 2 0 16,-2 7 0-16,0 0 0 0,-1 3-96 0,1 0-32 16,-2 4 0-16,3-1 0 0,1 1 288 0,4-4-160 15,2 0 160-15,1-1-128 0,2-3 128 0,2-1-128 16,1-1 128-16,2-4-128 0,1-2 128 0,-1 0 0 15,2-4 0-15,1-2 0 0,0-2 0 0,2-4 224 16,1-2-48-16,0 1-16 0,3-6 160 0,-2-1 48 16,2-2 0-16,-1-3 0 0,1-1-112 0,-1-2-32 0,1-4 0 0,0 1 0 15,-3-1-32-15,1-4 0 0,1-5 0 0,0 0 0 16,-1-1-32-16,-2-3-16 0,-1 3 0 0,-5 0 0 16,0 1-144-16,-4 3 0 0,-1 3 0 0,-3 3 0 15,-1 3 0-15,-2 3 0 0,-2 6 0 0,0 0 0 16,-2 7 0-16,-1 0 0 0,0 3 0 0,-1 4 0 15,0 4-336 1,0 5-112-16,0 3 0 0,2 2-16 0,2 5 16 16,3 3 0-16,4-2 0 0,3 2 0 0,5-1 256 0,1 1 48 0,3-1 16 0,0-3 0 15,1 0 128-15,0-2 0 0,0 1-144 0,1 3 144 16,2 0 0-16,0 1 0 0,-2 0 0 0,-5-2 0 16,-2-2 0-16,-5-2 0 0,-3 1 0 0,-4-2 128 15,-3 1-128-15,-4-3 0 0,-4 0 144 0,-3-4-144 16,-5 2 0-16,-4-2 0 0,-2-2 0 0,-4-1 128 0,-4-2-256 15,-1 2-64-15,-3-3 0 0,-1 0 0 16,1 0-1360-16,-2 1-288 0,3 0-48 0,0 3-12368 16</inkml:trace>
  <inkml:trace contextRef="#ctx0" brushRef="#br0" timeOffset="26283.87">13916 11870 6447 0,'3'-9'576'15,"-1"4"-576"-15,-1-1 0 0,1 4 0 0,-2-2 1024 16,1-2 80-16,1-4 32 0,2-9 0 0,-2 1 320 0,1-2 64 16,-2 3 16-16,-1 6 0 0,-1 2-208 0,-2 0-48 15,1 4 0-15,-2 3 0 0,-1-1-192 0,-1 6-64 16,0-1 0-16,-1 3 0 0,-1 4-192 0,-2 3-64 15,-1 7 0-15,-4 3 0 0,0 7-32 0,-2 3-16 16,-1 2 0-16,-2 3 0 0,0 3-48 0,-3 7-16 16,-2 4 0-16,-1 4 0 0,1 2-208 0,0 0-32 15,2 0-16-15,2-3 0 0,1 0-400 0,1-6 128 16,3-6-128-16,2 4 0 0,0-2 0 0,-1 1 0 16,3-1 0-16,-2-2 0 0,3-1-240 0,1-4-80 0,0-6 0 15,2-3-16 1,1-4-336-16,2-3-64 0,2-1-16 0,2-5 0 15,1-2-240-15,3-4-48 0,2-2-16 0,3-2-11072 0</inkml:trace>
  <inkml:trace contextRef="#ctx0" brushRef="#br0" timeOffset="26783.09">14419 12047 15663 0,'-5'-4'688'0,"3"2"144"0,0-2-656 0,-1 4-176 16,3 0 0-16,0 0 0 0,0 0 1456 0,-1 0 256 16,0 4 48-16,1 2 16 0,-2 2-448 0,1 4-96 15,0 5-16-15,0 0 0 0,1 8-448 0,-2 1-80 0,1 7-32 0,-1-1 0 16,-1 1-48-16,1 1-16 15,-1 3 0-15,-2 4 0 0,2-3-48 0,-1 3-16 16,3-2 0-16,-2-1 0 0,2-1-240 0,0 1-48 0,2-2-16 0,0-2 0 16,0-2-32-16,2-4-16 0,-2 1 0 0,2-7 0 15,-1-4-176-15,-1 1 0 0,1-3 0 16,-1-4 0-16,0 0 0 0,-1-4-272 0,0-2 64 0,-1-2 16 31,0 0-624-31,-3-2-112 0,1-2-32 0,-3-3 0 0,0-1-912 16,-3-2-192-16,-1-1-48 0,-1 1 0 0,-2-4-704 15,-2-2-160-15,0-3-32 0,-1 2-3984 0</inkml:trace>
  <inkml:trace contextRef="#ctx0" brushRef="#br0" timeOffset="27152.91">14355 12271 4079 0,'4'-9'0'0,"-2"3"176"0,0 2-48 0,-2 2 0 0,1 0-128 0,0-3 0 16,3-5 0-16,2-6 0 0,3-6 1344 0,-1 0 256 16,1 3 64-16,1 0 0 0,-2 4-192 0,1-1-16 15,0 0-16-15,-1 3 0 0,4 1 160 0,-3-1 48 16,4 4 0-16,-2 0 0 0,3 1-304 0,-3 2-64 16,0 3-16-16,0-2 0 0,-1 3-80 0,-2 0-16 15,2 2 0-15,-1 2 0 0,0 2-480 0,-1 2-112 16,0 0 0-16,-1 2-16 0,1 4-368 0,-3 3-64 15,-1 1 0-15,-1 4-128 0,-2 2 0 0,-2 2 0 0,-2 2 0 16,-3 0 0-16,0 1-160 0,-4-1-32 0,-2 0-16 16,-3-4 0-16,0 0-48 0,-1-3-16 0,-1-1 0 15,1 1 0-15,-3 0 272 0,1-3-160 0,-1 1 160 0,1 0-128 16,-1-1 128-16,3-2 0 0,0-2 0 0,2 1-128 31,-1-1-448-31,2-2-96 0,0-1-16 0,1-2 0 16,1-1-1056-16,3 0-224 0,1-3-32 0,1-3-4992 0,2 0-1008 15</inkml:trace>
  <inkml:trace contextRef="#ctx0" brushRef="#br0" timeOffset="27804.72">14560 12144 5519 0,'13'-16'0'0,"-5"5"224"16,2 1-64-16,-5 7 32 0,0-1-192 0,-1 1 0 0,3 0 0 0,4-6 0 0,8-1 1264 0,6-5 208 15,2 2 64-15,-2 0 0 0,-1 6 272 0,-3 1 64 16,-2 6 16-16,-4 3 0 0,-2 5-640 0,-4 3-128 16,-2 5-32-16,-2 4 0 0,-3 5-640 0,-2-1-128 15,0 2-16-15,-3 0-16 0,1 3-112 0,-2-2-32 16,0-1 0-16,1-1 0 0,1-6-144 0,1 0 0 16,0-3 0-16,1 0 0 0,-1-1 0 0,1-5 0 15,0 0 0-15,-2-2 0 0,2-1 0 0,-1-1 0 16,-1-3 128-16,0-3-128 0,0 0 0 0,1 0 0 15,0-3 0-15,-1-2 0 0,1 1 0 16,0-5-176-16,0 2 176 0,1-5-128 0,0 2-192 16,1-5-48-16,0 1 0 0,3-4 0 0,1 2 112 0,1-5 0 0,1-3 16 0,2-1 0 15,1 1 48-15,1 0 0 0,0 0 0 0,1-1 0 16,3 1 192-16,0 3 0 0,2 1 0 16,0 2 160-16,-3 2-16 0,2 1 0 0,1 3 0 0,-1 4 0 15,1-2-16-15,-1 5 0 0,0 2 0 0,-1 3 0 16,0 0-128-16,-3 3 128 0,-1 4-128 0,-2 1 128 15,0 5-128-15,-1 3 0 0,3 2 0 0,-2 4-176 16,-3 1-224-16,-3-1-48 0,-1 0-16 16,-2 1 0-16,1-1 0 0,2 0 0 0,-2-3 0 0,3-3 0 15,1-3 464-15,1 2 0 0,0-5-128 0,2-1 128 16,0-2 0-16,1-2 0 0,1-1 0 0,-2-4 0 0,3 0 0 16,1-3 0-16,0 0 0 0,0-4 0 0,-1 0 128 15,2 1 0-15,-1-5 16 0,2-2 0 0,-2 2 32 0,1-1 0 16,-1-4 0-16,0-2 0 0,1 2 176 0,-2-1 32 15,0-2 16-15,-1 1 0 0,0-2 48 0,0-1 0 16,-2 1 0-16,1-2 0 0,-3 0-160 0,-2 1-32 16,-1 1 0-16,-3 1 0 0,0 3 64 0,-3 0 0 15,-1 5 0-15,-2 1 0 0,-2 4-64 0,-1 2 0 16,-3 1 0-16,-1 3 0 0,-4 3-256 0,-1 0 0 16,1 1 0-16,-2 2 0 0,2 0 0 0,0 0-304 15,1 0 64-15,1 0 16 0,2-2 48 0,2 2 16 16,3-2 0-16,1-1 0 15,3 0-448-15,0 0-96 0,3-3 0 0,-1 1-16 16,2 1-480-16,2-2-80 0,0 0-32 0,3 0-4208 0,0 0-848 0</inkml:trace>
  <inkml:trace contextRef="#ctx0" brushRef="#br0" timeOffset="29300.29">15636 11872 1839 0,'14'-8'0'0,"-7"4"160"0,1 0-160 0,-2 2 0 0,-2-2 0 0,-1 4 0 16,1-2 576-16,3-2 96 0,6-2 16 0,0 0 0 16,2-1 576-16,-4 5 112 0,-1 1 32 0,-2 4 0 15,-3 4 192-15,-3 2 64 0,-1 6 0 0,-2 1 0 16,-3 7-624-16,-1 5-112 0,0 1-32 0,-1 5 0 16,0-4-304-16,1 3-64 0,-1 3-16 0,1 2 0 0,-1 2-16 15,1 2-16-15,2-1 0 0,1-3 0 0,1-3-176 16,1-4-48-16,-2-5 0 0,1 0 0 0,0-2-256 15,1-3 0-15,-1-5 128 0,-1 1-128 0,1-5 0 16,0 0 128-16,0-4-128 0,1-2 0 0,0-2 288 0,1-2-48 16,-1-2-16-16,0 0 0 0,0-6-32 0,-1 0-16 15,1-4 0-15,0 0 0 0,1-5-48 0,0-1 0 16,0 0 0-16,3-3 0 0,1-3-128 0,0 0 0 16,0-4 144-16,0-3-144 0,1 1 0 0,-2-3-256 15,0-1 32-15,-2 1 16 0,1 5 208 0,-1-2 0 16,0-1 0-16,1 1 0 0,3 5 448 0,0 1 48 15,2 1 0-15,0 3 0 0,1 2 16 0,1 2 16 16,1-2 0-16,0 5 0 0,-2 3-320 0,1 0-64 0,-2 2-16 16,1 2 0-16,0 0-128 0,-2 4 0 0,1-2 0 0,-1 2 0 15,0 2 208-15,1 2 16 0,-2-2 0 0,-1 2 0 16,0 2 0-16,-1-2 0 0,1 2 0 16,-3 3 0-16,0-2-224 0,1 2 176 0,-3-2-176 0,-1 4 160 15,-1-1-160-15,-1 3 0 0,-1 0 0 0,-1 2 0 16,-1-1-192-16,-3 0 16 0,1 3 16 0,-2-4 0 15,0 2-32-15,-1-1 0 0,1-2 0 0,0 0 0 16,-1 1-240-16,0-3-48 16,0-2-16-16,-1 2 0 0,3-2-144 0,0-2-48 0,1 0 0 15,2-1 0-15,3-1-64 0,-1-3-16 0,3 1 0 0,1 1 0 16,0-2 288-16,0 1 48 0,1-2 16 0,1 0 0 16,2 0 416-16,2 0-160 0,0 0 160 0,3-2 0 0,2-2 192 0,2 1 160 15,-1-4 32-15,3 1 0 0,1-4 256 16,0 2 48-16,0 0 16 0,3-3 0 0,0 0-256 0,1-1-64 15,-1-1 0-15,-1 1 0 0,1-2-192 16,-2 2-64-16,2-3 0 0,-3 1 0 0,0 2 32 0,0-4 0 16,0 0 0-16,-1 1 0 0,0-1 0 0,-2 0 0 15,0-3 0-15,-1 3 0 0,-1 2 96 0,-1-3 32 16,0 4 0-16,-3-3 0 0,-1 3-48 0,-1 2-16 16,-1 1 0-16,-1 4 0 0,-2 2-80 0,-1 1-16 15,0 3 0-15,-3 0 0 0,1 0-128 0,-2 3 160 16,0 4-160-16,1-4 160 0,-1 6-288 0,2-2-64 15,-1 2-16-15,3 0 0 0,0-2 64 0,0 2 16 0,3-3 0 16,0 0 0-16,1 0 128 0,0-1 0 16,1 0-144-16,0-1 144 0,1-2 0 0,0 2 0 0,1-4 0 15,2 0 0-15,1 0 0 0,0 0 192 0,1-2 0 0,1 0 0 16,2 0 64-16,1-4 32 0,-3 2 0 0,3-1 0 16,0 0-64-16,0-1-16 0,-2 0 0 0,0 0 0 15,-2-1-32-15,0-1-16 0,0 0 0 0,-2-1 0 16,0 0 112-16,0-4 32 0,0 4 0 0,-2-4 0 15,-1 1 32-15,1-2 16 0,-2 2 0 0,-1-3 0 16,0 3-208-16,-1-2-144 0,-2-1 192 0,-1 2-192 16,0-3 0-16,-3 3 0 0,1 3 0 0,-1 2 0 15,-1 4 0-15,-3 0-304 0,1 4 64 0,-2 0 16 16,0 4-64-16,-1 2-16 0,1 0 0 0,-1 4 0 16,0 0 160-16,2 2 144 0,2 1-208 0,1-1 80 15,2 1 128-15,2-2 0 0,2 4 0 0,2-3 0 0,4-2 0 16,-1 2-128-16,3-2 128 0,1 2 0 0,1 1 0 15,2-1 0-15,0-1 0 0,0 2-128 0,2-1 128 16,-1 0 0-16,3 1 0 0,-1 0 0 0,0 0 0 16,-1 2 0-16,0-3 0 0,-2-1 0 0,-3 0 0 0,0-1-160 15,-1 2 160-15,-2-2-160 0,-1 3-32 0,-2-3 0 16,-1-1 0-16,-3 4 0 0,0-1-112 0,0-3-16 16,-2 1-16-16,1 0 0 0,-1-2 48 0,1 0 16 15,-1 0 0-15,-1-1 0 0,2-1 32 0,-1 1 16 16,0-3 0-16,1 1 0 0,0-1 48 0,0-1 16 15,1 0 0-15,0-1 0 0,2-1-48 0,-1 2-16 16,2-3 0-16,0 0 0 0,2 0-128 0,-1-3-32 16,2 2 0-16,-1-1 0 0,2-2 208 0,-1-2 48 0,1 1 0 15,-1-1 0-15,2-2 128 0,-1-2 0 0,0 2 0 16,-1-5 0-16,2 1 384 0,-2-2 0 0,3-2 0 0,0 0 0 16,-1-2-64-16,1-3 0 0,1-5 0 0,1 0 0 15,1-3-144-15,-2 1-48 0,0 1 0 0,-3 1 0 16,1 0-128-16,0-3 0 0,-3 1 0 0,-1-1 0 15,0 5 160-15,-1-2 0 0,-1 1 0 0,1-1 0 16,-2 1 208-16,1 1 32 0,-1-1 16 0,0 3 0 16,-1 2 0-16,-1 1 0 0,0 3 0 0,-1 1 0 15,-2 4-288-15,1 0-128 0,-2 4 128 0,2 3-128 16,-2-2 144-16,1 3-144 0,1 0 160 0,-1 3-160 16,1 3 160-16,-1 0-160 0,0 3 160 0,0 0-160 15,2 4 128-15,-1 4-128 0,-3 4 0 0,2 4 144 16,1 1-144-16,-2 5 0 0,0 3 0 0,1 4 0 15,0-1 0-15,1-2 0 0,-1 1 0 0,1-3 0 0,2-1 0 16,-2-7 0-16,2 0 0 0,0-2 0 0,2 1 0 0,-2-2 0 16,1-3 0-16,0 0 128 0,0 0-128 0,2-4 0 15,-2-2 0-15,2 3 0 0,-1-3 0 0,2-4 0 16,-2 4 0-16,2-5 0 0,-2-1-288 0,0-1-32 16,3-1-16-16,-2-2 0 15,1 0-112-15,0-2 0 0,1-2-16 0,1 1 0 0,0-4 112 0,3-1 32 16,-1-2 0-16,2 0 0 15,0-2-464-15,2-3-96 0,1 1-16 0,-1-2-7008 16,1 1-1408-16</inkml:trace>
  <inkml:trace contextRef="#ctx0" brushRef="#br0" timeOffset="29732.95">16953 11775 6415 0,'-15'1'576'0,"5"0"-576"0,2 0 0 0,0-1 0 16,3 3 0-16,2-3 0 0,-2 1 0 0,-4 2 0 15,-5-1 2176-15,0-1 432 0,-1 2 80 0,4-1 48 16,3-1-528-16,6-1-96 0,2-1-32 0,5-1 32 16,2-1-640-16,3 0-128 0,4-5-32 0,0 0 16 15,6 1-368-15,0-3-64 0,2 1 0 0,3-3 0 16,0 1-224-16,1-1-48 0,1 0-16 0,0-1 16 16,-1 1-80-16,0-1-16 0,-1 4 0 0,-2-4 32 15,1 3-96-15,-3 0-16 0,0 4 0 0,-4-2 16 16,-1 1-160-16,-2 4-48 0,-3-1 0 0,-2 4 16 15,-2 0-272-15,-2 0 0 0,-1 1 128 0,-2 4-128 0,1 3 0 0,-3 1 0 16,-2 3-144-16,1 1 144 0,-1 6-256 16,-2-1 64-16,0 2 0 0,2 1 16 0,-1 1-16 0,1-2-16 15,-1 0 0-15,3-2 16 0,0-1 48 0,2 0 16 16,0-1 0-16,-1-2 128 0,3 0 0 0,-2-1-128 16,1-3 128-16,1 2 0 0,-2-5 0 0,1 2 0 15,0-1 0-15,1-2 0 0,0 0 0 0,-1-2 0 16,1 1 0-16,1-5 0 0,0 1-320 0,0-1 64 15,1-1 0-15,2-2 0 16,-2-1-160-16,1 1-32 0,3-4 0 0,0 1 0 16,2-4-528-16,-1 2-112 0,1-5-32 0,-1 3 0 15,0-2-528-15,0-3-96 0,0 2-32 0,0-3 0 16,0 1-48-16,-1 1-16 0,0-2 0 0,-2 0-6608 0</inkml:trace>
  <inkml:trace contextRef="#ctx0" brushRef="#br0" timeOffset="30033.16">17339 11411 4607 0,'-12'-4'192'0,"4"2"64"0,2 2-256 0,0-3 0 0,2 3 0 0,0 0 0 16,1 0 0-16,-5 3 144 0,0-1-144 0,-5 0 128 16,1 4 1088-16,1 0 192 0,3-2 64 0,3 2 0 15,4-1 192-15,2-1 32 0,4-1 16 0,3 0 0 16,2-2-144-16,3-1-32 0,2 0 0 0,1-1 0 0,0-2-480 15,0 0-96-15,-1-1-32 0,-3-1 0 0,1 1-224 0,-2-2-32 16,-1 0-16-16,-1 0 0 0,-2 2-192 0,-1-2-32 16,-2 2-16-16,0-2 0 0,-1 0-112 0,-2 0-32 15,2-1 0-15,-3 1 0 0,0-1-272 0,0 1 0 16,-1-1 0-16,1 1 0 0,-2 0 0 0,0 0 0 16,1 2-240-16,-2-1 80 15,2 4-480-15,-1 1-112 0,-1 0-16 0,1 4 0 16,-1-1-832-16,-1 2-192 0,2 0-16 0,-2 1-8272 0</inkml:trace>
  <inkml:trace contextRef="#ctx0" brushRef="#br0" timeOffset="30713.99">17455 11749 6431 0,'6'0'576'0,"-1"0"-576"0,0-2 0 0,0 1 0 31,0 1-464-31,0-2-208 0,6-2-32 0,4 0 0 0,6-4 1136 0,1-5 224 0,-1 3 48 0,-2-3 16 16,-3 0 656-16,-1 1 128 0,-3 0 32 0,-1-1 0 16,0 0-352-16,-2 0-64 0,1-1-16 0,-3 0 0 15,1 4-480-15,-3-2-112 0,0-1 0 0,0 1-16 16,0 0-144-16,-2 2-32 0,1 0 0 0,-2-1 0 15,1 1-64-15,-2 2 0 0,-1 2-16 0,0 2 0 16,0 3-16-16,-2 2 0 0,-2 3 0 0,-1 2 0 16,0 2-224-16,-4 3 0 0,0 5-144 0,-5 0 144 15,0 6-192-15,1 3 192 0,-3 1-208 0,1 2 80 16,0 3 128-16,3-1-160 0,1-1 160 0,1-2-160 0,3-1 160 0,4-4-128 16,0-3 128-16,3-2-128 0,0-2 128 0,4-2 0 15,0 2 0-15,3-3 0 0,1-2 0 0,0-3 256 16,3-1-48-16,0-3 0 0,3 1 176 0,1-4 16 15,0-1 16-15,0-3 0 0,2-2 160 0,-1-3 16 16,0-1 16-16,1-2 0 0,3-1-32 0,0-5 0 16,-2 1 0-16,2-2 0 0,1-3-64 0,0 0 0 15,-1-3-16-15,-1-1 0 0,-1 1-192 0,2 1-48 0,0 1 0 16,-3-3 0-16,0-1 64 0,-1 1 0 0,-2-2 0 16,1 2 0-16,0-1 192 0,-2 1 32 0,0 6 16 0,-5 1 0 15,0 4-432-15,-5 6-128 0,-3-1 0 0,-2 4 0 16,-3 2 0-16,-4 1-272 0,-2 3 48 0,-1 3 16 31,0-2-288-31,-3 4-48 0,1 2-16 0,-1 3 0 16,3 1 48-16,0 3 0 0,0 1 0 0,4 1 0 0,3 1 272 0,2-2 64 0,3 1 16 0,4 3 0 15,2-1 160-15,4 2 0 0,2 1 0 0,2-1-128 16,2 0 128-16,0-2 128 0,-1 1-128 0,1-1 176 16,3 2 32-16,-1 1 16 0,1 3 0 0,-3-2 0 15,-3-1-224-15,-3 1 0 0,-2-3 0 0,-6-3 0 16,-2 0 0-16,-5 0 0 0,-3-1 0 0,-5-2 0 15,-3 0 0-15,-2-1 0 0,-6-2 0 0,-3-1 0 0,-3 1-192 16,-4-3 64-16,-2 4 128 0,0-3-208 0,3 1-112 16,-3 3-32-16,-3-3 0 0,-1 4 0 15,-3-3-432-15,1 2-96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1-16T12:04:03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26277 11756 9215 0,'-3'-10'816'0,"1"0"-656"0,1 5-160 0,1 4 0 16,0-1 800-16,-2-2 128 0,1-8 32 0,-3-4 0 15,-1-7 512-15,-1 1 128 0,0-3 0 0,-3 3 16 0,2 0-1040 0,-2 0-192 16,-1 3-64-16,1-1 0 0,-1 2-320 15,-4-3 128-15,0 1-128 0,-3 0 0 0,-3 2 0 0,1-1 144 16,-4 3-144-16,-1-3 0 0,0 3 384 0,-3 1-48 16,-2 2 0-16,-1-2 0 0,-1 4-64 0,-2-4-16 15,1 1 0-15,-4 0 0 0,-1-3-256 0,-1 3 0 16,-3 0-128-16,0 2 128 0,2 2-128 16,-3 0 128-16,-4 4 0 0,0 0-144 0,-1 1 320 0,0 3 64 15,-1 0 16-15,1 4 0 0,-1-2 320 0,-2 7 64 16,2-4 0-16,1 6 16 0,0-3-16 0,1 4 0 15,1 0 0-15,-1 0 0 0,3 2-512 0,-2 0-128 16,-1 1 0-16,-1-1 0 0,2 2 0 0,-1 1 0 16,0-2 0-16,2 2 0 0,-1-1 0 0,1 4 0 15,0 1 0-15,2 1 0 0,1 1 0 0,2 1 0 0,-1 0 0 0,2 0 0 16,6-2 0-16,-2 2 0 0,0 3 0 16,2 0 0-16,1 3 0 0,1-2 0 0,3 3 192 0,2 2-64 15,4-3 32-15,3 1 0 0,2-1 0 0,4 0 0 16,4-2-160-16,3 3 0 0,2-1 0 0,2 3 0 15,2 1-144-15,2-2-64 0,2-2-16 0,2 6 0 32,4 0-256-32,4 5-48 0,1-3-16 0,3 1 0 0,2 0-32 15,2-1 0-15,3-2 0 0,3 1 0 0,-1 0 160 0,4-1 32 0,2 1 0 0,0-1 0 16,2-1 64-16,-1-2 0 0,-2-2 16 0,1-2 0 16,0 2 304-16,3-3-128 0,2-1 128 0,-1-3 0 15,-1 0 400-15,3-3 192 0,2 0 48 0,3 0 0 16,4 0 256-16,0-6 64 0,-1-1 16 0,3-2 0 0,3-1-160 15,2-3-48-15,1-2 0 0,2 0 0 0,2-1-320 0,1-3-64 16,1 0 0-16,-4-1-16 0,0-3-144 0,0-2-32 16,-4-2 0-16,5-1 0 0,-1-1-192 0,4-2 0 15,1-2 128-15,-1-4-128 0,-1-2 0 0,1-1 0 16,2-3 0-16,1-1 0 0,4-3-256 0,-4 0 16 16,-1-1 0-16,-7 2 0 0,-5 3 80 0,3-3 16 15,0-2 0-15,0 0 0 0,-3 1 144 0,-3-1-192 16,-3 2 192-16,-3-1-192 0,-5 0 192 0,-5-1 0 15,-5-3 0-15,-7 2 0 0,-1-4 192 0,-6 2-16 16,-5 0-16-16,-7-2 0 0,-3 1 224 0,-5-1 32 16,-4 0 16-16,-5 2 0 0,-6 0-176 0,-5-3-16 15,-4 1-16-15,-6-1 0 0,-2 1-32 0,-6-4 0 0,-4 3 0 0,-4-2 0 16,-1 4-192-16,-4 1 0 0,-3 0 0 0,-5 4 0 31,-4 3-544-31,-3 3-160 0,1 3-16 0,-4 5-16 16,-3 2-1024-16,-6 6-208 0,-6 6-32 0,-1-3-9552 0</inkml:trace>
  <inkml:trace contextRef="#ctx0" brushRef="#br0" timeOffset="2556.42">25696 5539 11055 0,'-4'-4'976'0,"0"0"-784"0,2 4-192 0,0-2 0 16,1 0 864-16,-1 0 128 0,-3-2 32 0,-3-4 0 16,-3-2-128-16,-1 0 0 0,-2-6-16 0,-1 1 0 15,1 0-880-15,1-1 0 0,1 2-128 0,-1 0 0 16,2 0-192-16,-1 2-48 0,1-5 0 0,-3 5 0 15,2-4 368-15,-3 4 0 0,-2-2 0 0,-1 2 0 16,0-1 0-16,-2 1 0 0,-6 0 0 0,0-2 0 0,-4-1 240 0,1 2 64 16,-2 0 16-16,0 3 0 15,0-1 16-15,-1 1 16 0,0 3 0 0,1 1 0 0,0-3-16 16,-1 3 0-16,0 0 0 0,-2-1 0 0,-2 1-208 0,-1 0-128 16,-4 2 160-16,-2-2-160 0,-1 3-176 0,-3-1-128 15,1 4-16-15,0-3-16 0,4 3 160 0,-2 0 48 16,-2 3 0-16,-5 1 0 0,-2 2-48 0,-4 0 0 15,0 1 0-15,-1 2 0 0,1 1-144 0,0 2-48 16,2 1 0-16,-1 0 0 0,-1 6 368 0,0-1-144 16,3 5 144-16,-1 1 0 0,2 0 0 0,1 3 272 15,3 1-16-15,3-2-16 0,4 5 384 0,-1 1 80 16,0 3 0-16,1 1 16 0,7-3-400 0,-1 2-64 16,1 1-32-16,3 1 0 0,3 1-224 0,4-1 0 15,5 2 0-15,5-7 0 0,5 2 0 0,7-3-128 16,3-2 128-16,6 0 0 0,5 2-192 0,4 0 0 0,6-2 16 0,1-6 0 15,0 2-32-15,6-3-16 0,5 3 0 0,6 1 0 16,8 2 224-16,4-2 0 0,1 2 0 0,5-4 0 16,6 2 0-16,3-1 128 0,2-3-128 0,3 0 0 15,5-5 256-15,2 1-48 0,1-2-16 0,2 0 0 16,5 0 16-16,0-6 0 0,2-1 0 0,2-3 0 16,2 1-80-16,-1-2 0 0,3-1-128 0,-2-6 192 15,-3 0 80-15,2-3 16 0,5 2 0 0,-1-6 0 16,-4-1 272-16,0-3 48 0,-4-2 16 0,2-1 0 15,-1 0 64-15,-1-4 16 0,-4-5 0 0,-7-2 0 16,-5-3-176-16,-4-4-16 0,-3-1-16 0,-9 0 0 16,-6 3-192-16,-1-2-48 0,-1-10 0 0,-4-1 0 0,-3-1 64 0,-7 0 16 15,-6 2 0-15,-6-2 0 0,-5 1 48 0,-7 1 16 16,-5-1 0-16,-8 7 0 0,-2 1-256 0,-9 1-144 16,-8-5 160-16,-8 3-160 0,-6 3-208 0,-7 1-144 15,-8 1-32-15,-3 2 0 16,-3 1-80-16,-3 0-32 0,-2 1 0 0,-1 1 0 0,1 3 320 0,-3 1 176 15,-1 1-192-15,2 3 192 0,4 4-144 0,-1 2 144 16,-2 4 0-16,-2 0-144 16,2 4-400-16,-1 3-80 0,-2 1-16 0,-1 4 0 15,-1 2-1216-15,-2 2-240 0</inkml:trace>
  <inkml:trace contextRef="#ctx0" brushRef="#br0" timeOffset="3335.59">22035 4652 8287 0,'-2'-6'736'0,"1"3"-592"0,1 1-144 0,1 1 0 15,0 1 832-15,-1 0 144 0,1-4 32 0,1 1 0 16,0-3 320-16,1 0 64 0,-1 2 16 0,2-2 0 15,-2 4-512-15,2 0-112 0,0 2-16 0,-2 4 0 16,1 0-80-16,0 2-32 0,1 0 0 0,-2 4 0 16,3 2 80-16,-1 2 16 0,1 3 0 0,0 6 0 15,0 0-208-15,-1 4-32 0,1 2-16 0,-3 3 0 16,1-1-112-16,-2-2-32 0,0 2 0 0,-1 4 0 16,0 0-128-16,0-3-32 0,0-4 0 0,0 3 0 15,0 1-192-15,1-1 128 0,2 1-128 0,0-3 0 16,1-3 0-16,1 1 0 0,0-4 0 0,1-1 0 0,0-5 0 0,1-2 0 15,-1-3 0-15,0-2 0 0,1-4 0 0,1-2 0 16,2-2 0-16,0-2 0 0,2-3 0 16,2-4-128-16,-1-1 128 0,3-5 0 15,3 0-464-15,-2-3 16 0,0-3 0 16,1 1 0-16,-3-2-528 0,-1-1-112 0,-1 1 0 0,-3 1-16 16,-2 1-832-16,-2-1-176 0</inkml:trace>
  <inkml:trace contextRef="#ctx0" brushRef="#br0" timeOffset="3583.03">22040 5015 13823 0,'-5'0'608'0,"4"0"128"0,1 2-592 0,1-2-144 0,1 0 0 0,0-2 0 15,3 2 1536-15,0-2 256 0,5 0 64 0,5-2 16 16,4-2-144-16,5-1-16 0,1 0-16 0,1-2 0 15,-2 1-736-15,0 0-128 0,-2-2-48 0,0 1 0 16,1 0-272-16,-1-1-48 0,-2-1-16 0,-3 3 0 16,2 0-896-16,-5 2-176 0,0 1-32 0,-2 0-16 15,-1 1-1680-15,-1 1-336 0,0 2-64 0,1-1-7232 16</inkml:trace>
  <inkml:trace contextRef="#ctx0" brushRef="#br0" timeOffset="4433.3">22635 4956 2751 0,'6'3'128'0,"-2"-3"16"0,-2 0-144 0,1 0 0 16,-2 0 0-16,0 0 0 0,-1 0 816 0,2-3 128 15,0 3 16-15,-1-4 16 0,1 2 496 0,-2-2 112 16,-2-1 16-16,0 0 0 0,-2 0-576 0,-2 2-128 16,0 0 0-16,-4 2-16 0,0 1-304 0,-2 0-64 15,-1 4-16-15,0-1 0 0,-2 6 16 0,2 1 0 16,1 2 0-16,-2 2 0 0,1 4 192 0,-1 5 64 0,1 4 0 15,0 1 0-15,3-5-160 0,3 0-32 16,0 4 0-16,0-1 0 0,5-5-192 0,2-1-64 16,1-1 0-16,4-3 0 0,3-3-48 0,0-2-16 0,2-1 0 15,1-3 0-15,2-4 0 0,0-3-16 0,2 0 0 0,0-3 0 16,0-4-64-16,1 1-16 0,1-4 0 0,0-2 0 16,2 0-160-16,-1-5 192 0,0 1-192 0,-1 0 192 15,-1-2-192-15,-2-1 0 0,-2 1 0 0,-1 2 0 16,-2 0 0-16,0-1 0 0,-1-1 0 0,-2-1 0 15,1 3 0-15,-2 3 0 0,-2 0 0 0,1 3 0 16,0 4 0-16,-3 1 0 0,1 4 0 0,0 1 0 16,-2 0 0-16,0 6 0 0,-2 0 0 0,1 4 0 15,-1 0 0-15,-1 3 0 0,1 3-176 0,-2 0 176 16,0 3-128-16,2 3 128 0,-1 0-128 0,3-2 128 16,2 1 0-16,1-3 0 0,2-1 0 0,1 2-128 15,3-4 128-15,1 1 0 0,1-3 0 0,2-1 0 0,1-1-336 0,2-5 16 16,2-1 0-16,-1-4 0 15,2-1-160-15,-1-1-32 0,2-5 0 0,-2 0 0 0,1-4 240 0,-2-2 32 16,1-1 16-16,-1-3 0 0,3-5 224 0,-3 1 240 16,0-2-48-16,1-1-16 0,-1-1 80 0,-1-1 0 15,-1-1 16-15,-2-2 0 0,0-1-96 0,-2-2-32 16,-2 2 0-16,-2 4 0 0,-2 3 0 0,-1 3 0 16,-3 3 0-16,-1 6 0 0,-1 4 144 0,-3 2 32 15,-1 4 0-15,-2 4 0 0,-2 2 16 0,-2 0 16 16,1 4 0-16,-2 3 0 0,0-1-96 0,3 1 0 15,-1 0-16-15,-1 3 0 0,1-1-112 0,0 2-128 16,4-2 176-16,-2-1-176 0,3 0 0 0,0 2 0 0,2-2 0 16,0 1 0-16,2-5 128 0,0 0-128 0,-1-2 0 0,4 1 0 15,-1-2 0-15,1 0 0 0,1-4 0 0,1 0 0 16,-1-1-384-16,1-2 32 0,0 0 0 0,-1-2 0 31,1-2-240-31,1-2-48 0,-1 0-16 0,1-3 0 16,-2 3 96-16,1-2 32 0,0 2 0 0,-2 0 0 15,2 0 48-15,-2 0 16 0,1 0 0 0,1 2 0 0,-1-2-64 16,1 2-16-16,1 1 0 0,-1 3 0 0,1 0 256 0,-2 4 48 0,1 2 16 0,0 4 0 16,-1 1 352-16,1 5 80 0,1 1 16 0,-1 5 0 15,2 2 352-15,-1 2 64 0,1 3 0 0,0 2 16 16,2-2-32-16,-1 5-16 0,1-2 0 0,-2-2 0 16,0-1-256-16,-2 1-48 0,-2 1-16 0,-2-3 0 15,-1-2 96-15,-4-1 0 0,0 0 16 0,-5 1 0 0,-3-4 368 16,-6 0 64-16,-2 3 0 0,-4-5 16 15,-2 5 160-15,-3-6 16 0,-1 2 16 0,-2 2 0 0,-2-5-304 16,0 4-64-16,-3-2-16 0,1-4 0 16,2 3-928-16,-3-7-192 0,1 4-48 0,1-6-15104 15</inkml:trace>
  <inkml:trace contextRef="#ctx0" brushRef="#br0" timeOffset="5616.87">24322 13564 13823 0,'-3'-6'1216'0,"1"0"-960"0,-1 0-256 0,2 3 0 16,-1 2 1408-16,-2-3 256 0,-2-5 32 0,-4 0 16 15,-5-4-304-15,-1 1-64 0,0 2-16 0,0 6 0 16,3 4-624-16,2 4-128 0,0 2-32 0,2 6 0 16,2 6-176-16,1 3-48 0,2 5 0 0,0 5 0 15,3 1-128-15,0 5-16 0,0 1-16 0,1 1 0 16,1-1-160-16,3-1 0 0,4-1 0 0,2-3 0 15,3-3 176-15,0-3-48 0,3-5-128 0,2-3 192 0,-1-3-64 16,3-4-128-16,2 0 176 0,0-4-176 16,3-2 256-16,1-3-64 0,1-3-16 0,-1-3 0 0,0 0-176 15,-1-4-176-15,0-1 48 0,-2-6 0 16,-1 2-640-16,-1-4-112 16,-1-3-16-16,-3-3-16 0,-1 1-688 0,-2-3-128 0,0-3-16 0,-3-1-16 15,-1-1-256-15,-3 0-48 0,1-6-16 0,-2 0-4640 0</inkml:trace>
  <inkml:trace contextRef="#ctx0" brushRef="#br0" timeOffset="6200.4">24709 13367 1839 0,'0'-5'160'0,"-1"4"-160"16,1 1 0-16,0-2 0 0,-2-2 1168 0,-1-8 208 15,-4-3 32-15,0-1 16 0,-2 0 576 0,-1 3 112 0,1 7 32 0,0 5 0 16,-1 2-416-16,3 5-64 0,-1 4-32 0,1 5 0 16,2 1-48-16,0 5-16 0,1 1 0 0,3 4 0 15,1 0-240-15,1 3-48 0,3 2-16 0,-2-3 0 16,3-2-496-16,0 5-80 0,1 0-32 0,2 1 0 15,0 0-400-15,0-1-64 16,-1-1-32-16,-1 1 0 0,2-3-160 0,-3-3 0 0,1-3 0 0,-1-3 0 16,0 1 0-16,0-4 0 0,0-2 0 0,-1 0-176 15,-2-2-192 1,2-3-32-16,-2-1-16 0,1-2 0 0,-1 0 64 0,1-6 16 0,0 2 0 0,1-4 0 16,2-2 112-16,0-2 32 0,1-3 0 0,1 2 0 15,1-5 192-15,0-1-192 0,0-3 192 0,1 0-192 16,1-3 64-16,1-3 128 0,0-3-208 0,0-3 80 15,2 2 128-15,0-1 0 0,-1 1-144 0,-1 4 144 16,0 6 0-16,-4 6-144 0,0 1 144 0,-2 7 0 0,-2 4-320 0,-2 2 64 16,-1 4 0-16,-1 5 0 0,-1 3-128 15,0 4 0-15,-2 4-16 0,1 1 0 0,-2 1 224 0,2-1 176 16,0-2-208-16,2 1 80 0,0-4 128 0,3-2 0 16,1-2 0-16,1-2 0 0,1 1-128 0,1-2 0 15,1 2 0-15,0-5 0 0,1-1 128 0,0-2 0 16,2 2 128-16,0-6-128 0,2 4 0 0,1-5 128 15,-2-2-128-15,1-2 0 0,-2-5 0 0,0 1 0 16,1-1-192-16,0-6 64 0,-3 4 288 0,1-6 64 16,-1 1 16-16,0-3 0 0,-2 1 80 15,-1-2 32-15,-1 1 0 0,-2-3 0 0,-1 2-160 0,-2-2-16 16,0 1-16-16,-1 0 0 0,-2 0-160 0,0 4-224 16,-1 2 48-16,-2 3 16 15,-2 1-528-15,1 5-96 0,-3 2-32 0,-1 2 0 16,0 0-192-16,-2 2-32 0,1 2-16 0,0 2 0 15,-1-2 272-15,3 2 48 0,2 0 16 0,2 1 0 0,-1-4 384 0,5 2 80 0,-1-1 0 0,3 0 16 32,2-2-256-32,1 2-48 0,2-4-16 0,2 0 0 15,2 0-288-15,1-3-64 0,4 0-16 0,2-1 0 0,0 0-352 16,1-2-80-16,2 0-16 0,0 0-2704 0</inkml:trace>
  <inkml:trace contextRef="#ctx0" brushRef="#br0" timeOffset="6557.19">25358 13599 911 0,'4'-4'0'16,"-3"4"0"-16,-1 0 0 0,1-3 0 15,2 1 1120-15,5-5 144 0,5-2 16 0,4-5 16 16,-1-2 560-16,0 4 128 0,-1-3 0 0,-4 5 16 16,-2 0-464-16,-3 4-80 0,-2 2-32 0,-2 2 0 0,-1-2-528 0,-1 4-96 15,-1 0-32-15,0 1 0 0,-2 2-288 0,1-2-64 16,-1 4-16-16,1-1 0 0,-1 0-208 0,1 0-64 16,0 3 0-16,-1 0 0 15,1 2 32-15,0-2 0 0,2 3 0 0,0 1 0 0,2-1-32 0,-1 2 0 16,1 1 0-16,2-2 0 0,1 1-128 0,0-1 0 15,1 3 0-15,0-4 128 0,3 2-128 0,0-2 0 16,0 3 144-16,1-1-144 0,0-3 0 0,0 0 0 16,0 1 0-16,1-1 0 0,-1 1 128 15,-1-4-128-15,-1 4 128 0,0-4-128 0,-2 2 176 0,-1 0-48 16,-1-2 0-16,-3 1 0 0,0 0-128 0,-3-1 0 0,-1 0 0 0,-3 3 0 16,0-3 0-16,-3-2 0 0,0 2 0 15,-2 0 0-15,1-2 256 0,-1 1-48 0,-2 0 0 16,-1 0 0-16,1 1 304 0,-2-2 48 0,-1 2 16 15,0-4 0-15,-1 3-128 0,1 0-32 0,0 1 0 16,0-2 0-16,1 0-416 0,3-2-272 0,1 0 32 0,2-1 16 31,3-1-1120-31,0-3-208 0,3 1-48 0,3-2-9312 0</inkml:trace>
  <inkml:trace contextRef="#ctx0" brushRef="#br0" timeOffset="6816.6">25684 13627 4431 0,'9'-12'0'0,"-4"2"176"0,1 0-48 0,-3 7 16 16,-2 0-144-16,0 3 0 0,2 0 0 0,0-5 0 0,4 1 1728 0,-1-2 320 15,1-1 64-15,-1 4 16 0,-2-1-336 0,0 4-64 16,-3 4 0-16,-1 0-16 0,0 4-576 0,-3 5-112 16,0 0-32-16,-2 6 0 0,0 1-528 0,-1 2-96 15,0 3-32-15,-1-1 0 0,1 2-336 0,1-1 0 16,1-3 0-16,1 1 128 0,2-5-128 15,-1 1 0-15,4-3-176 0,0-4 176 0,2 2-320 16,-1-6 48-16,4 2 0 0,-1-3 0 16,1-1-656-16,2-3-128 0,-2-3-32 0,2-2 0 15,2 1-256-15,-1-5-48 0,1-3-16 0,3-1-5136 0</inkml:trace>
  <inkml:trace contextRef="#ctx0" brushRef="#br0" timeOffset="7017.77">25730 13362 14735 0,'-10'9'640'0,"5"-5"160"0,2 2-640 0,0-3-160 0,2 0 0 0,0-3 0 16,1 3 1616-16,0 3 304 0,0-1 48 0,1 3 16 15,1 1-352-15,3-3-64 0,2-2-16 0,0-1 0 16,0-2-656-16,1-1-144 0,-1 0-32 0,1-3 0 15,-2 2-1232-15,0-3-240 0</inkml:trace>
  <inkml:trace contextRef="#ctx0" brushRef="#br0" timeOffset="7850.43">25850 13492 14735 0,'-9'5'640'0,"6"-3"160"0,-1 0-640 0,3 0-160 16,0 2 0-16,1-1 0 0,0 0 1296 0,0 4 240 16,0 5 32-16,0 2 16 0,1 7 64 0,-1 1 16 15,1 0 0-15,0 2 0 0,2 3-928 0,-1-4-176 16,1 4-48-16,0-4 0 0,2 1-512 0,0-4 0 16,0-1 0-16,-1-3 0 0,1 0-208 0,-1-4 0 0,-1-2 0 15,1-1 0 1,-2-3-176-16,1 0-48 0,-1-5 0 0,1-1 0 0,-1 0 240 0,3-1 32 0,0-5 16 0,1 0 0 31,1-3-512-31,0-1-112 0,3-2 0 0,-1-2-16 16,2-1 96-16,1-1 32 0,2-3 0 0,1-5 0 0,-1 2 320 0,4-2 64 0,0-3 16 0,3 1 0 15,2 1-32-15,-1 3 0 0,-1 6 0 0,0 3 0 16,-1 1 16-16,-3 9 0 0,1 0 0 16,-1 3 0-16,-3 5 272 0,-1 1 272 0,-2 1-48 0,-1 2-16 15,-2 4 256-15,-1 0 48 0,-2 2 16 0,-2 1 0 16,0 3-304-16,-2-2-64 0,0 4-16 0,-1-2 0 15,0 1-144-15,0-2 0 0,0 1 0 0,0-6 128 16,1 2-128-16,2-1 0 0,-1-6 0 0,1 0 0 16,2 0 176-16,-1-4-48 0,0-1-128 0,1 0 192 15,-1-3 112-15,1 0 16 0,-1-2 0 0,1-2 0 0,0 0 96 16,-2-2 32-16,4-2 0 0,-2-2 0 0,-1 0-128 16,1-3 0-16,0-1-16 0,2-4 0 0,-1-4-128 0,0 0-32 15,3-5 0-15,-3 1 0 0,0 1-144 0,-1 5 0 16,-1-1 0-16,-2 5 0 0,-2 4 0 0,-1 4-176 15,0 3 48-15,-4 4 0 0,0 1 128 0,-3 4 0 16,-2 4 0-16,-2 3-128 0,-2 4-192 0,0-1-48 16,-1 3 0-16,0 1 0 0,3-1 32 0,2 3 0 15,2-2 0-15,2-2 0 0,4 3 160 0,2-7 48 16,1 2 0-16,1-4 0 0,2-2-176 0,1-1-16 16,1-1-16-16,2-5 0 0,0 1 336 0,2-4 0 15,1 1 0-15,2-4 0 0,-1-1 288 0,2-2-32 16,-1-2 0-16,-1-1 0 0,1 0-256 0,-1-1 0 15,-1-1 0-15,-1-3 0 0,3 0 0 0,-2 1 160 0,-1-1-160 0,0-2 128 16,-1 2-128-16,1-4 128 0,0 1-128 0,-1 1 128 16,-2 4-128-16,1 2 0 0,-3 6 0 0,0 1 0 15,-2 5 384-15,0 1 64 0,-2 6 0 0,0-1 0 16,-1 7 96-16,0-1 32 0,0 4 0 0,-1 4 0 16,-1 5-320-16,-1-1-64 0,1 2-16 0,-1 3 0 15,1-1-48-15,0 1 0 0,1-1 0 0,1 1 0 16,1-1 176-16,1-2 16 0,0 3 16 0,1-1 0 15,-2-1 48-15,0 2 0 0,-1-1 0 0,0 0 0 16,-2 1 16-16,-2-1 16 0,-1-2 0 0,-2-1 0 16,-5-3 176-16,0-3 48 0,-3 1 0 0,-2-7 0 15,-2 0-48-15,0-2 0 0,-4-1 0 0,-1-4 0 16,-2-2-352-16,0-2-80 0,-2-2-16 0,1-6 0 16,0 0-992-16,1-7-208 0,3 1-32 0,3-4-13760 15</inkml:trace>
  <inkml:trace contextRef="#ctx0" brushRef="#br0" timeOffset="8352.37">27245 12910 3679 0,'-10'-6'320'0,"5"2"-320"0,1 2 0 0,2 0 0 15,1 2 3232-15,-1 0 576 0,1 0 112 0,-1 0 32 16,-1 4-1200-16,0 0-224 0,-2-1-48 0,0 6-16 16,0 0-992-16,-3 2-208 0,2 4-48 0,-1 1 0 15,1 4-320-15,-3 2-64 0,0 5 0 0,-1 1-16 0,0 5-304 0,1 1-64 16,-3 3-16-16,1-2 0 16,1 1 0-16,2-4 0 0,-1 1 0 0,3 0 0 15,0-5-48-15,3 3 0 0,1-3 0 0,2-2 0 0,1-1-80 0,3-3-32 16,1 1 0-16,1-5 0 0,2 4-112 0,4-4-32 15,-1-1 0-15,2-1 0 0,0-4-128 0,0-2 0 16,1 0 0-16,1-1 128 0,-2-5-128 0,2-1 0 16,0 0 0-16,1-3 0 0,1-3 0 0,1 0-192 15,-2-1 64-15,1-2 128 0,-2-1-320 0,1-1 48 16,-1-2 16-16,-2 0 0 16,0 1-672-16,-2-3-128 0,-1 2-32 0,-3-2-9728 15,-2 2-1968-15</inkml:trace>
  <inkml:trace contextRef="#ctx0" brushRef="#br0" timeOffset="8562.07">27026 13450 7359 0,'-10'-6'656'0,"5"2"-528"0,2-1-128 0,1 2 0 16,4 0 2640-16,-1 2 496 0,2-3 112 0,4-2 16 15,3-3-288-15,6 0-48 0,3-6-16 0,5 1 0 16,2-2-1280-16,2 1-256 0,3 2-48 0,1-2-16 15,3-1-464-15,-3 2-80 0,-1-1-32 0,-1-1 0 16,-4 1-448-16,-2 4-96 0,-1-4 0 0,-4 5-16 16,-2 1-1600-1,-4-3-320-15,0 8-64 0,-2-3-13088 0</inkml:trace>
  <inkml:trace contextRef="#ctx0" brushRef="#br0" timeOffset="9418.04">27754 13280 2751 0,'0'0'128'0,"0"-3"16"0,0 2-144 0,0 1 0 16,0 0 0-16,-1-3 0 0,1 3 1616 0,-1-3 304 15,0 0 48-15,-2-4 16 0,1 1 48 0,-2-3 16 16,0 0 0-16,1 2 0 0,-2 1-768 0,0 0-160 16,0 2-32-16,0 1 0 0,-1 3-400 0,-1 3-96 15,1 1-16-15,-1 2 0 0,-1 4 288 0,0 2 48 16,-1 3 16-16,-1 1 0 0,2 0-32 0,-1 0-16 15,3 3 0-15,2-3 0 0,3 0-176 0,2-1-48 16,4 1 0-16,2-4 0 0,5 2-256 0,0-6-48 0,1 2-16 0,2-4 0 16,3 1-16-16,-1-6 0 0,0 1 0 0,1-4 0 15,-2 1-16-15,0-4-16 0,-1-2 0 0,-2 1 0 16,0-4-128-16,-1 0-32 0,0 1 0 0,-2-4 0 16,-1 0-128-16,-1 0 128 0,0-3-128 0,-2 1 128 15,0 2-128-15,-1-2 0 0,-2-1 0 0,-1 3 0 16,1 1 0-16,-2 2 0 0,0 4 0 0,-1 2 0 15,0 2 0-15,0 2 0 0,-1 4 128 0,1 0-128 16,-1 6 0-16,-1 0-144 0,0 5 144 0,1-1-208 16,-2 1 208-16,1 2-192 0,-1 1 192 0,1 1-192 15,2 0 192-15,1-1-144 0,1-1 144 0,2-1-128 16,4 2 128-16,-1-5 0 0,3 0 0 0,1-1 0 16,3-2 0-16,2-4 0 0,2 0 0 0,1-4 0 0,1-1 0 15,-3-2 144-15,-2-1-144 0,2-1 160 0,4-4-160 0,1-4 0 16,1 0 144-16,-1-4-144 0,-1-1 0 0,-1-3 0 15,-2-3 0-15,1 0 0 0,-2-3 0 0,-2 2 0 16,0-2 0-16,-3 1 0 0,-4-2-256 0,-4-3-112 16,0 1-16-16,-4 3-16 0,0 9 400 0,-2 0 224 15,-2 6-32-15,-3 4 0 0,-2 3-192 0,-2 6 0 16,-3 0 0-16,-2 7 0 0,0 3-256 0,-2 2-80 16,-1 2-32-16,2 1 0 0,1 1 80 0,3-3 16 15,2 3 0-15,4-6 0 0,0 2 272 0,4-1 0 16,0 0 0-16,3-4 0 0,2-1 0 0,0 1 0 15,0-4-192-15,3-2 192 0,0-2 0 0,0 2 0 16,3-4 0-16,-1-3 0 0,2 2 304 0,1-4 64 0,0 2 16 16,1-5 0-16,0 2-96 0,0-3-16 0,1-3 0 0,-1 2 0 15,2-2-144-15,-1-2-128 0,-1-1 144 0,0 2-144 16,1-2 0-16,-4 2 0 0,1 4 0 0,-2 0 0 16,-2 4 0-16,-1 2-128 0,-2 3-16 0,-2 3 0 31,0 1-240-31,-1 2-64 0,-2 4 0 0,0 2 0 0,-1 2 128 0,1 2 0 0,0 1 16 0,1 3 0 15,-1-2 160-15,2 5 144 0,1-4-208 0,1 4 80 16,0-2 128-16,2 2 0 0,-1 2 0 0,1 0-128 16,1-1 128-16,-2 2 0 0,1-1 0 0,-2 1 128 15,1 0 16-15,1 1 16 0,-2-1 0 0,-2 0 0 16,-2 1-32-16,-2-2 0 0,-2-5 0 0,-3 0 0 16,-5-3-128-16,-2-3 128 0,-4-2-128 0,-3-5 128 15,0 0 240-15,-4-2 32 0,-3-2 16 0,-2-3 0 0,-2 0-160 0,1-2-16 16,-1 1-16-16,2-6 0 15,2 2-992-15,4-2-192 0,3 1-32 0,3-4-16 16,4-2-1088-16,2-1-208 0,4-3-64 0,3-2-9360 16</inkml:trace>
  <inkml:trace contextRef="#ctx0" brushRef="#br0" timeOffset="9671.16">28005 13432 6447 0,'5'-10'272'0,"-2"4"80"0,-1-1-352 0,0 0 0 15,-1 5 0-15,0-5 0 0,0 1 1664 0,2-4 256 0,0-6 48 0,1-8 16 16,2-5-16-16,-1-3 0 0,0 1 0 0,-1 3 0 16,-3 2-864-16,-1 5-160 0,-2 5-48 0,-4 6 0 15,-4 0-192-15,-5 7-64 0,-5 3 0 0,-5 0 0 31,-2 4-1088-31,-4 1-240 0,-2 1-32 0,-2 2-16 16,-2 0-688-16,2 2-144 0,2 0-32 0,1 2-4416 0,3-3-880 0</inkml:trace>
  <inkml:trace contextRef="#ctx0" brushRef="#br0" timeOffset="98749.59">2133 13510 2751 0,'-2'-7'256'0,"0"5"-256"0,2-2 0 0,0-1 0 16,2 4 1056-16,-2-1 160 0,0-1 48 0,1-1 0 15,0-2 528-15,0-1 96 0,1 1 32 0,-1-3 0 16,0 5-336-16,0 1-64 0,0-2-16 0,1 3 0 15,-1 2 48-15,0 0 16 0,-1 0 0 0,0 2 0 16,1 0-432-16,-1 1-96 0,0 0-16 0,0 0 0 16,0-3-384-16,0 0-96 0,0 0-16 0,2 22 0 15,-2-18-224-15,1 3-48 0,-1 2-16 0,0 3 0 16,0-2-240-16,1 5 0 0,-1 1 0 0,1 0 0 16,-1 0 0-16,0 3 0 0,0-1 0 0,0 4 0 0,0 1 0 15,0-3-192-15,-1 1 48 0,0 1 0 0,1-6 144 0,-1 2-160 16,-1-1 160-16,0-1-160 0,-1-4 160 0,1-2-128 15,0-1 128-15,-1-2-128 0,1-1 128 0,-1-2 0 16,2-2 0-16,-2 1 0 0,1-3 0 0,-1 0 0 16,1-3 0-16,1 1 0 0,-2 1 0 0,2-6 128 15,1 1-128-15,0-2 0 0,0 0 0 0,1-1 128 16,2 0-128-16,-1-1 0 0,2-3 0 0,1 1 144 16,1-4-144-16,0 0 0 0,0 1 224 0,2 1-64 15,0 2-16-15,0-3 0 0,2 3-144 0,-2 1 0 16,2 2-160-16,-1-1 160 0,-2 4-128 0,1 2 128 15,-1-2 0-15,2 1-144 0,-2 1 0 0,1 2 0 0,-2 1 0 16,-1 1 0-16,0 0 144 0,0 1 0 16,-2 1 0-16,1 1-128 0,0 3-112 0,-2 0-16 0,1 0 0 0,-2 2 0 31,0-2-160-31,1 4-32 0,-1 0-16 0,0 2 0 16,0 1 16-16,1-1 16 0,-1 0 0 0,0 1 0 0,1-1 80 0,0 2 16 0,0-6 0 0,2 2 0 15,-2 0 16-15,2-1 16 0,1-3 0 0,0 0 0 31,1 1-80-31,0-3-32 0,1 1 0 0,0-1 0 0,0-2 16 0,2-2 0 0,-2 0 0 0,1 2 0 16,-1 0 224-16,1-2 176 0,-2-2-208 0,1 2 80 16,-1 0 128-16,-1-2 0 0,2 2 0 0,-2-2 0 15,-1 2 0-15,0-3-128 0,1 2 128 0,-1 1 0 16,1 0 0-16,-1-2 0 0,-1-1 0 0,1 2 0 16,0-2 0-16,-1 0 0 0,2-1 0 0,-1 2 0 15,1-2 240-15,-1-2 128 0,1 0 16 0,-2-1 16 0,1 1 176 0,0-3 48 16,-1 2 0-16,1-3 0 0,-1-1-176 0,-1 1-16 15,1-2-16-15,-1-1 0 0,1 2-96 0,-1-4-32 16,2 3 0-16,-2 0 0 0,1 2 32 0,-1-3 0 16,1 4 0-16,-1-1 0 0,2 6-320 0,-3-2 0 15,1 6 0-15,-2-3 0 0,2 3 0 0,-1 3 0 16,-1 0 0-16,-1 4 0 0,-1 0-128 0,0 2-96 16,-2 1-16-16,1 2 0 0,-2-2 48 0,1 2 16 15,-1 3 0-15,0 1 0 0,1 0-16 0,1 0-16 16,-1 0 0-16,0 3 0 0,2-3 64 0,0-1 16 15,1-2 0-15,2 0 0 0,1 0 128 0,1-1 0 0,1-3 0 16,0-1 0-16,1 1 272 0,0-3-16 0,0 0 0 0,1-2 0 16,1 2 16-16,1-4 0 0,-1 2 0 0,2-2 0 15,1-2-64-15,0 0-16 0,1 0 0 0,-1-2 0 32,1 0-512-32,-1-2-128 0,1 0 0 0,0-1-16 15,-1 0-1264-15,0-1-240 0,1 0-48 0,-1 0-16 16,1-1-464-16,-1 1-80 0,1-2-32 0,0 0 0 0</inkml:trace>
  <inkml:trace contextRef="#ctx0" brushRef="#br0" timeOffset="100667.55">2908 13652 4479 0,'4'-9'0'0,"-1"3"192"0,-1 2-48 0,-1-1-16 0,0 4-128 0,1-3 0 0,-1 2 0 0,0-2 0 15,2-2 1344-15,-1 0 256 0,1 1 32 0,-2 0 16 0,-1 2-304 16,-3 0-64-16,2 3-16 0,-3 1 0 15,-2 4-304-15,0 2-48 0,-1 0-16 0,-2 1 0 0,0 3-464 0,-1 4-112 16,1-1 0-16,-3 3-16 0,3-1-304 0,0 3 0 16,0-3 0-16,2 0 0 0,1 0 0 0,1-2 0 15,2-2 0-15,3-2 0 0,-1 1 0 0,1-5 0 16,0 2 0-16,1-2 0 0,0 0 0 0,2-4 0 16,1 2 0-16,-1-1-144 0,2-3 144 0,0 0 0 15,1-3 160-15,-1 1-160 0,2-2 336 0,-3 0-16 16,4-2-16-16,-2 0 0 0,0 0 240 0,0-4 48 15,2 1 16-15,-3-1 0 0,1 0 192 0,0-2 32 16,-1 0 16-16,0-1 0 0,-1 1-80 0,-1 1-32 16,1-2 0-16,0 5 0 0,0 0-32 0,-3 2 0 0,3 0 0 15,-2 3 0-15,1 3-320 0,-2 0-64 0,0 3 0 0,0 3-16 16,-1 0-304-16,-1 4 0 0,0 0 0 0,0 2 0 16,-1 2-240-16,0 1-96 0,1-3-32 0,-1 2 0 31,2-2-512-31,0-2-96 0,2 0-32 0,0-1 0 15,2-1-128-15,-1-3-16 0,2 1-16 0,3-1 0 16,0 2 208-16,1-4 64 0,1 0 0 0,0-2 0 0,1-1 320 16,0 0 80-16,2-1 16 0,-1-2 0 0,3 0 64 0,0-2 16 0,1 1 0 0,-1-3 0 15,2 0 400-15,-2-1 176 0,-1-1-16 0,0-1 0 16,0 0 352-16,-3 0 80 0,1-2 16 0,-2 0 0 16,0-2 48-16,-1 2 16 0,-1-4 0 0,-2 3 0 15,1 3-224-15,-2-2-64 0,0 0 0 0,-1-3 0 0,1-1 0 0,0 2 0 16,-1-1 0-16,-1 5 0 0,0 0 0 15,-1 2 0-15,-2 2 0 0,-2 2 0 0,1 1-48 0,-3 3-16 16,-1 3 0-16,-2 1 0 0,0 2-112 0,-3 2-16 16,-1 5-16-16,-2-2 0 0,0 1-176 0,0 3-144 15,0 1 144-15,-1 3-208 0,3-1 80 0,1 2 128 16,3 0-208-16,0-2 80 0,2 3 128 0,3-4 0 16,1-1 0-16,1-4-128 0,1 0 128 0,1-1 0 15,2 1 0-15,-1-3 0 0,2 1 0 0,-2-3-128 16,2-1 128-16,-1 0 0 0,1 0 0 0,0-2 0 15,1-2 0-15,0-2 0 0,-1 0 0 0,1 0 192 16,0 0-64-16,1-2 0 0,0-2 128 0,-1-1 48 16,0 0 0-16,1-1 0 0,0 0 80 0,-1-4 32 0,2 1 0 15,-1-3 0-15,-1 2 64 0,0-2 16 0,1-2 0 0,-1 2 0 16,1-3-112-16,1 1-32 0,-1-2 0 0,0 1 0 16,0-1-48-16,-1 1-16 0,1 2 0 0,1-3 0 15,-1 3 0-15,2-3 0 0,-2 0 0 0,1 1 0 16,1-1-96-16,-1 4-32 0,1-2 0 0,-3 2 0 15,0 2-160-15,-1-1 0 0,0 4 0 0,0-3 0 16,-2 1 0-16,1 3 0 0,0-2 0 0,-2 2 0 16,0 1 0-16,-1-1 0 0,0 2 0 0,-1 1 0 15,0-2 128-15,-1 3-128 0,0-1 0 0,-3 0 128 16,1 3 16-16,1-2 0 0,-2 2 0 0,1-1 0 16,-1 1 0-16,-1 0 0 0,2 1 0 0,0-1 0 15,0 0-144-15,0 0 160 0,0-1-160 0,2 1 160 16,-2 0-160-16,1-3 0 0,-1 1 0 0,2 0 0 15,0 0 0-15,0-2 0 0,1-1 128 0,0 2-128 0,0-1 0 16,0-2 128-16,0 2-128 0,0-2 128 0,0 2 0 16,0-1-128-16,0-1 192 0,0 2-64 0,0-2-128 0,0 0 0 15,-2 2 0-15,2-2 0 0,-1 2 0 0,1-2 0 16,-1 0 0-16,1 2 0 0,-1-2 0 0,1 4 0 16,0-2 0-16,0-1 0 0,0 4 128 0,0-4-128 15,0 3 0-15,1-1 128 0,-1 0-128 0,1 3 0 16,-1 0 0-16,1-2 0 0,-1 4 0 0,0-2 0 15,0 3 0-15,2-3 0 0,-2 3 0 0,1 1 0 16,-1 0 0-16,1 1 0 0,-1 1 0 0,0 0 0 16,0 2 0-16,0 0 0 0,-1 2 0 0,1 0 0 15,-3 0 0-15,1 1 0 0,1 3 0 0,-2-2-192 0,1 0 64 16,-2 1 128-16,2 0-240 0,-1 0 80 0,1 0 16 0,0 0 0 16,1-1-96-16,1 0-16 0,0-2 0 0,0 3 0 15,1-3-16-15,2-1-16 0,-2 3 0 0,2-3 0 16,-1 1-48-16,1-3-16 0,-1 1 0 0,0 2 0 15,2-4 32-15,-1 2 16 0,-1 0 0 0,2-1 0 16,-2-1 48-16,1 0 0 0,-1 0 0 0,2-2 0 16,-2 2 0-16,2-2 0 0,1-2 0 0,0 2 0 15,0-2-16-15,0-2 0 0,1 0 0 0,-1 0 0 16,1-2-48-16,-1 2 0 0,1-4 0 0,1 4 0 16,-1-2 96-16,0-1 16 0,0 2 0 0,-1-3 0 15,0 2 32-15,0-1 16 0,0 0 0 0,1-1 0 16,0 1 160-16,-1 0-160 0,1-3 160 0,-1 2-160 15,2-2 160-15,-3-1 0 0,3 1 0 0,-2-2 0 16,0 1 0-16,-2 0 0 0,2 1 0 0,-1-4 128 0,-2 4-128 16,1-3 176-16,-1 0-176 0,0 2 192 0,-1 1 96 0,0-3 32 15,-1 3 0-15,0 1 0 0,0-1 16 0,-1 3 16 16,0 0 0-16,-1 3 0 0,1-3-80 0,0 3-16 16,-2 0 0-16,0 3 0 0,-1 0-48 0,-2 1-16 15,0 2 0-15,-1 3 0 0,0-2-192 0,0 5 176 16,-2 1-176-16,0-1 160 0,2 5-160 0,-1-3 0 15,2 2 0-15,1 1 0 0,2-1 0 0,0 0 0 16,1-1 0-16,2-2-176 0,1 2 176 0,0-4-160 16,2 0 160-16,0-1-160 0,1-2 160 0,1 0 0 15,1 1 0-15,-1-4 0 0,1 0 0 0,0-2 0 0,2 0 0 16,-1 1 0-16,1-2 160 0,-1-2-32 0,2 0-128 16,-1-2 192-16,0-1 0 0,1 2 0 0,-1-4 0 0,0 0 0 15,0 0 16-15,0-2 0 0,0-2 0 0,1 2 0 16,0-2 48-16,-2-1 16 0,3-2 0 0,-1-3 0 15,-1 1 160-15,2-2 16 0,1 0 16 0,0-1 0 16,2-1-80-16,-1 0-32 0,1 2 0 0,-2-3 0 16,-3 7-80-16,2 0-16 0,0-1 0 0,-1 2 0 15,-2 2-112-15,-2 3-16 0,-1-2-128 0,0 3 192 16,-3 0-192-16,0 1 0 0,-1 0 0 0,-1 2 0 16,0-1 0-16,-3 2 0 0,0-1 0 0,0 0 0 15,1 2-192-15,-2-1 192 0,0 2-192 0,0 1 192 16,0 0-256-16,-1-1 48 0,0 4 16 0,-1 1 0 15,2 1 32-15,-1-1 16 0,-1 4 0 0,2 0 0 0,0-3-48 16,1 2-16-16,2-1 0 0,0 2 0 16,1-4-288-16,1 1-48 0,1-1-16 0,1 0 0 15,0-2 64-15,1-1 16 0,-1 4 0 0,2-5 0 0,0 2 224 0,-1-1 64 16,2 2 0-16,0-1 0 0,0 2 64 0,0 0 128 16,0 1-208-16,-1-1 80 0,-1-1-64 0,1 3 0 15,0 1 0-15,-2-1 0 16,3 0-288-16,-1 2-64 0,0-1-16 0,-2 1 0 15,2-3-96-15,0 2-32 0,1 1 0 0,-2-1 0 16,0 0-16-16,0 1 0 0,1-1 0 0,0-2 0 16,0 2 208-16,-2 1 48 0,0-2 0 0,0-1 0 0,0 0 112 0,-2-1 16 0,1 0 16 15,-1 0 0-15,0 1 304 0,-1-1 0 0,1 0-128 16,-1-2 128-16,2 2 0 0,-2-4 0 16,1 2 176-16,1-3-176 0,0 2 0 0,1-1 0 0,0-2 0 0,2-2 0 15,-2 2 128-15,3 0-128 0,1-3 0 0,1 2 0 16,1-4 288-16,2 0-48 0,3 0-16 0,0-1 0 15,3-1-224-15,0 0 0 0,2-1 0 0,-1 0-160 32,1-1-992-32,1 0-192 0</inkml:trace>
  <inkml:trace contextRef="#ctx0" brushRef="#br0" timeOffset="105734.39">1959 13552 6447 0,'-4'0'576'0,"0"0"-576"16,2 0 0-16,1 0 0 0,1 0 576 0,-3 0 0 0,-2 0 0 16,-4 0 0-16,-2 0 704 0,0 0 128 0,0 0 48 0,-1 0 0 15,2 0-752-15,0 2-128 16,1-2-48-16,2 0 0 0,-1 1-80 0,2-1 0 0,0 3-16 0,1-3 0 16,0 0 16-16,0 2 16 0,2-2 0 0,0 2 0 15,-1 0-144-15,1-2-48 0,0 3 0 0,-1-2 0 16,1 1-272-16,-1 2 128 0,-1-2-128 0,-1 0 0 15,1 3 256-15,0-4-64 0,-1 4-16 0,0 1 0 16,1-2 64-16,-1 2 16 0,-2 0 0 0,1 0 0 16,-2 0 160-16,0-1 32 0,-1 4 16 0,-1 0 0 15,1 1 32-15,-1-1 0 0,-1 0 0 0,0 2 0 16,-1 2-208-16,0-1-32 0,0 3-16 0,0-2 0 16,-1 3-240-16,-1-1 0 0,0 1 0 0,1 0 0 15,-1 3 0-15,0-3 0 0,-1 0 0 0,0 3 0 16,-2 1 0-16,1 1 0 0,1-2 0 0,1 0 0 15,2-1-128-15,-1 5 128 0,-2 1 0 0,1 2 0 0,1-1 0 16,1 1 0-16,-3 6 0 0,0 2 0 0,0 1 0 16,-2 3 0-16,3 0 0 0,-2-3 0 0,1 3 0 0,0-3 0 15,2-3 0-15,1 0 0 0,-2 5 0 0,1 4 0 16,1 3 0-16,-1 3-160 0,4 1 160 0,0 6 0 16,2-1 0-16,2-3 128 0,2-1-128 0,-1-5 0 15,4-3 0-15,-1 4 0 0,4 2 0 0,-1 3 0 16,3 0 0-16,1 4 0 0,1-1 0 0,0-4 0 15,0-5-128-15,2-1 128 0,0 2-256 0,2 2 48 16,1-1 0-16,-1 3 0 16,2-1-288-16,2 3-48 0,1 5-16 0,0-6 0 15,2-5 96-15,-1-1 16 0,0-3 0 0,2 1 0 0,1-1 448 0,4 2 0 16,3 2 0-16,1-3 0 0,1 1 0 0,3-1 0 0,2 1 0 0,2-4 0 16,1-5 208-16,0 1 48 0,1-5 0 0,0-2 0 15,3-1 80-15,-3-3 32 0,-1-3 0 0,4 1 0 16,4 0 208-16,0-2 32 0,1-1 16 0,-1-1 0 15,2-2-240-15,-2-1-64 0,1-1 0 0,-2-2 0 16,-2 1-128-16,-3-6-48 0,1 2 0 0,-2-3 0 16,-1-2-16-16,-3-2-128 0,0-2 192 0,-4 0-64 15,-3 0-128-15,1-2 0 0,1-5 0 0,-2 1 0 16,-1-1-848-16,-3 1-160 0,-3-4-16 16,-3 1-16-16,-2 0-624 0,-3-2-112 0,0 0-16 0,-1-1-4240 15,-2 2-848-15</inkml:trace>
  <inkml:trace contextRef="#ctx0" brushRef="#br0" timeOffset="106399.63">2332 16324 13823 0,'-5'3'1216'15,"3"-3"-960"-15,0 1-256 0,2 1 0 0,2-2 1264 16,-2 3 208-16,0 1 32 0,0 2 16 0,2 1 208 0,3 2 32 16,5-3 16-16,2 0 0 0,3 0-912 0,3 0-176 15,3-2-48-15,1-1 0 0,1 3-192 0,2-2-64 16,0-1 0-16,0 0 0 0,0 0-80 0,0-3-32 16,1 3 0-16,-4-3 0 0,1 0-16 0,-1 0-16 15,0 0 0-15,0 0 0 0,1 0 0 0,-3 1 0 16,-2 2 0-16,-1-3 0 0,1 2-240 0,-2 2 0 15,-1-2 128-15,-2 0-128 0,-2 0 0 0,-1 2 0 16,-1-2 0-16,-2 2 0 0,-1 2 0 0,-2-2 0 16,0 2 0-16,-3 3 0 0,-1-2 192 0,-2 4-16 15,-3 5 0-15,-3 4 0 0,-2 5 16 0,-3 3 0 16,-5 2 0-16,-4 5 0 0,-4 2-416 0,-1-2-80 16,-3 5-16-16,2 1 0 0,-1-3 176 0,4 1 144 0,-3-5-208 15,4 1 80-15,0-3 128 0,1-4 0 0,0 1 0 0,4-4 0 16,1-3-144-16,2-4 144 0,3 2-160 0,1-1 160 31,3-3-944-31,4-3-80 0,1-1-32 0,6-6-11936 0</inkml:trace>
  <inkml:trace contextRef="#ctx0" brushRef="#br0" timeOffset="107138.73">3812 15983 13823 0,'0'-4'1216'0,"2"2"-960"0,-1 0-256 0,0 2 0 15,-1 0 1568-15,1-2 272 0,3-2 48 0,2 2 16 16,0-2 0-16,2 4 0 0,-1 1 0 0,-1 5 0 16,-1 3-1200-16,0 5-256 0,-1 4-32 0,-2 1-16 15,1 6-208-15,-2 1-32 0,-1 4-16 0,1 5 0 16,-1-3-16-16,2 0 0 0,-1-1 0 0,-1-2 0 15,1-3 64-15,-1-2 0 0,3-4 0 0,-2-1 0 16,0-1-32-16,0-2 0 0,0-2 0 0,1-2 0 0,-1 1-160 16,-2-5 160-16,-1 0-160 0,0-2 160 0,1 0-160 0,-2-3 0 15,3-2 0-15,-1-1 0 0,1-1 0 0,0-2 0 16,0-1 0-16,0-2 0 0,1-2 0 0,1 0 128 16,0-2-128-16,0 2 0 0,1-5 0 0,1 0 0 15,-1-2-144-15,2 1 144 0,2 2-176 0,-1 0 176 16,2-1-160-16,2 4 160 0,-1 2 0 0,0 1 0 15,2 2 0-15,-1-1 0 0,1 2 0 0,1 1 0 16,0 2-128-16,1 2 128 0,-1 1 0 0,2 2 0 16,-1-1 0-16,1 2 0 0,-2 0 0 0,1 0 0 15,0 4 0-15,0-1-144 0,-2-2 144 0,1 2 0 16,1-2 0-16,-2 2-128 0,0-3 128 0,0 0 0 16,-1 1 0-16,0-1 0 0,-2 1 0 0,1-3-128 0,1 1 128 15,-1 1 0 1,-2-2-496-16,-1 2-16 0,2-2 0 0,-2-2 0 15,0 2-688-15,1-2-144 0,0 0-16 0,-1-2-6320 0,1 0-1280 0</inkml:trace>
  <inkml:trace contextRef="#ctx0" brushRef="#br0" timeOffset="107399.73">4542 15951 7359 0,'1'-15'320'0,"0"7"80"15,1 2-400-15,-2 3 0 0,1 3 0 0,-1 0 0 16,1 0 1792-16,-1 0 256 0,1 3 64 0,1 3 16 16,-2 7 416-16,-2 3 80 0,0 0 0 0,-1 2 16 0,1 6-752 0,-1 4-160 15,1 3-16-15,1 1-16 0,1 2-560 0,-2 1-112 16,4-3-32-16,-2 0 0 0,2-4-80 0,-1-2-16 16,1-5 0-16,-1-1 0 0,0-1-448 0,0-3-112 15,-1-2-16-15,3 12 0 0,-2-16-320 16,0 3-160-16,1-5 160 15,0 2-1024-15,-1-4-80 0,2 1-32 0,-2-1-9504 16,0-2-1904-16</inkml:trace>
  <inkml:trace contextRef="#ctx0" brushRef="#br0" timeOffset="108016.79">3999 16868 20271 0,'-5'-12'896'0,"3"4"192"0,0 2-880 0,1 0-208 16,0 6 0-16,1 0 0 0,0-2 1408 0,-1 0 256 15,-1 0 32-15,0 2 16 0,-1 2-592 0,1 5-112 16,-2 2-32-16,2 4 0 0,1 0-400 0,1 4-96 15,-2-1-16-15,1 2 0 0,1 1-320 0,0-1-144 16,0-4 128-16,1 1-128 0,1-2 128 0,-1 2-128 16,1-1 0-16,0-3 128 0,-1 0-128 0,1-2 0 15,-1-2 0-15,2-1 0 0,-1-1 0 0,1-1 192 16,-1-4-192-16,1-3 192 0,2 2 32 0,-2-4 16 16,4 0 0-16,-1-1 0 0,1-3 32 0,1 0 16 15,2-1 0-15,-1-5 0 0,3 1-288 0,-1-1 0 16,1 2 0-16,2-6 0 0,-1 3 176 0,1 0-176 0,0 1 160 15,-1-1-160-15,1 6 320 0,-3-1-16 0,0 6-16 0,-2-1 0 16,-1 4-16-16,0 2 0 0,-2 2 0 0,0-1 0 16,-1 5 0-16,1 3 0 0,-1-1 0 0,0 3 0 15,1 2-272-15,-1 2 0 0,0 1 0 0,-1-2 0 16,0 1-368 0,-2-2-80-16,1 2 0 0,-1 1-16 15,2 0-256-15,-2-3-48 0,1-1-16 0,0-1 0 0,0-2-272 16,-1-1-48-16,2-1-16 0,0-3 0 0,-1 1-480 0,0-3-112 0,1 0-16 0,-1 1-9440 15</inkml:trace>
  <inkml:trace contextRef="#ctx0" brushRef="#br0" timeOffset="108333.77">4471 16605 5519 0,'4'4'496'0,"0"-4"-496"15,-1 0 0-15,0-3 0 0,-2 6 1984 0,2-3 288 16,3 2 64-16,3 4 16 0,3 0 224 0,-2 4 48 16,0 3 16-16,-4 0 0 0,-1 0-1312 0,-1-1-272 15,-2 0-48-15,-2-1-16 0,1 4-112 0,-1-2-32 16,0-1 0-16,0 0 0 0,-1-2 16 0,1-2 0 16,1 0 0-16,0 0 0 0,3-3-176 0,-3 1-48 15,3-2 0-15,0 2 0 0,1-2-128 0,2 2-48 16,1-3 0-16,1 0 0 0,4-1-112 0,0 0-32 15,1-2 0-15,2-2 0 0,0 2-48 0,2-6-16 0,0 1 0 16,1 0 0-16,0-1-96 0,1 0-32 0,0 0 0 0,-3 0 0 16,2-1-288-16,-3 1-64 0,-1 0-16 0,-2 2 0 31,0-2-1520-31,-2 2-304 0,-1-1-64 0,-3 2-13008 0</inkml:trace>
  <inkml:trace contextRef="#ctx0" brushRef="#br0" timeOffset="109000.22">4024 17440 11967 0,'-1'-5'1072'0,"1"1"-864"0,1 3-208 0,-1 1 0 16,1 0 1584-16,0-3 272 0,0 1 48 0,2 0 16 15,1 0 416-15,1 0 96 0,0 4 0 0,-2 4 16 16,1 7-1440-16,0-4-304 0,-1 4-48 0,0 0-16 15,1 5-384-15,-3 2-96 0,0-1-16 0,0 2 0 16,-2 3-144-16,0-1 128 0,-3 1-128 0,0 1 128 16,-1-3-128-16,0-2 0 0,1 3 0 0,-1-6 128 15,0 2-128-15,1-4 0 0,0-2 144 0,2-4-144 16,-1 1 0-16,2-6 128 0,-1 2-128 0,2-4 0 0,-2-2 256 16,4 0 0-16,0-2-16 0,2-2 0 0,1-5 80 0,1 2 32 15,0-2 0-15,1-4 0 0,5-2-352 0,0-5 0 16,0-2 0-16,2 0 128 0,0 3-128 0,0 1 0 15,1 1 0-15,0 3 0 0,-1 4 0 0,0 0 0 16,1 6 144-16,-4 2-144 0,1-2 128 0,0 4-128 16,0 0 0-16,1 4 0 0,2 2 304 0,-2 4-48 15,-1-2-16-15,0 2 0 0,-2 3-240 0,-2-1 0 16,-2-1 0-16,1 2 0 16,-1 1-240-16,0-1-144 0,0-3-16 0,0-1-16 15,0 1-160-15,-1-1-16 0,2-3-16 0,-2-2 0 16,2 0-1024-16,-3-2-208 0,-2 1-32 0,1-2-9984 0</inkml:trace>
  <inkml:trace contextRef="#ctx0" brushRef="#br0" timeOffset="109433.21">4551 17354 15663 0,'3'-2'688'0,"0"1"144"0,0 1-656 0,1 0-176 0,-1 0 0 0,-1 0 0 16,2 0 1744-16,2 1 320 0,4 1 64 0,2 2 16 16,2-2-736-16,-1 5-160 0,0-4-32 0,-2 1 0 15,-1 1-496-15,-3 2-96 0,-1 0-32 0,-1 1 0 0,-2 0-416 0,-2 0-176 16,-2 5 128-16,-3-3-128 16,-1-1-352-16,-1 1-160 0,-1 0-16 0,-3-1-16 15,1 0-384-15,-1-2-80 0,3 2-16 0,-1-3 0 16,1 0 416-16,3-2 80 0,0-2 16 0,2 2 0 0,1 0 208 0,1-4 48 15,0 2 16-15,2-2 0 0,2 0 240 0,1-2 0 16,2-1 0-16,3 2 0 0,0-3 576 0,0 2 0 16,4-1 0-16,-1 2 0 0,1-1-112 0,-2 2-16 15,0 0 0-15,1 2 0 0,-1 2-240 0,-1-1-48 16,0 4-16-16,-3-1 0 0,-1-3 208 0,1 6 32 16,-2 1 16-16,1 2 0 0,-2 2-16 0,-1 1-16 15,0 1 0-15,-3-1 0 0,-1-2-240 0,-1 2-128 16,-4-1 128-16,-1 1-128 0,-2-2 0 0,-2 2 0 15,0-1-160-15,-2-2 160 0,0 0 224 0,-1-2 160 16,1 0 16-16,-2-1 16 0,2-2-96 0,1 2 0 0,0-2-16 0,0 0 0 31,1-3-1056-31,0 0-208 0,1 0-32 0,0-2-11952 0</inkml:trace>
  <inkml:trace contextRef="#ctx0" brushRef="#br0" timeOffset="111372.53">5662 15895 13823 0,'3'-1'1216'0,"-1"1"-960"0,1 0-256 0,-2 1 0 15,0-1 672-15,0 1 96 0,3 1 0 0,1 1 16 16,1 2 368-16,-2 3 64 0,-3 3 0 0,-1 2 16 15,-2 2-400-15,-1 2-96 0,-1 2-16 0,-2 1 0 16,1 3-112-16,-2 0-32 0,1-1 0 0,1 1 0 16,0-2-16-16,1-1-16 0,2 1 0 0,0-5 0 0,1-2-336 0,1-2-64 15,1-2-16-15,1-1 0 0,0-3-128 0,1-2 0 16,-2-2 0-16,1-2-176 0,0 0-16 0,0-5 0 16,2 0 0-16,-1-1 0 0,1 0 192 0,1-4 0 15,0 1-144-15,1-1 144 0,0-2 0 0,2 0 160 16,-1-2-16-16,2 2 0 0,1-1 192 0,1-2 48 15,1 3 0-15,1 1 0 16,0 0 0-16,1 1 16 0,-2 3 0 0,2 2 0 0,-2 1-128 0,1 1-16 16,-1 3-16-16,-1 3 0 0,1 3-32 0,0 0 0 15,-3 7 0-15,1-1 0 0,1 4-80 0,-1 0 0 16,1 3-128-16,-2-2 192 16,-1 0-512-16,-4-3-96 0,0 4-32 0,0-4 0 15,0 1-368-15,-2-3-80 0,2 1 0 0,-2-3-16 16,-1-3-368-16,2-1-80 0,-2-1-16 0,0-1-9488 0</inkml:trace>
  <inkml:trace contextRef="#ctx0" brushRef="#br0" timeOffset="111700.35">6203 15808 5519 0,'3'-6'496'0,"-2"3"-496"0,1 0 0 0,-1 3 0 15,-1 0 832-15,0 0 80 0,1 3 16 0,-1 0 0 0,-1 3 976 0,0 7 192 16,-3 0 32-16,-1 4 16 0,-1-1-1056 0,0 1-192 16,0-1-64-16,-2-2 0 0,2 0 0 0,0 3 0 15,0-4 0-15,1-1 0 0,1 1 160 0,0-3 32 16,0 2 0-16,1 0 0 0,2-2 0 0,-1 0 0 16,1 1 0-16,2-3 0 0,2 0-224 0,2 0-32 15,2 1-16-15,3-3 0 0,2 0-192 0,3-2-48 16,4-1 0-16,1 2 0 0,4-4-160 15,1 2-32-15,2-3-16 0,2 0 0 0,0-4-112 0,2 2-32 16,-1-2 0-16,-2-2 0 0,1 2-32 0,-4-2-128 16,-4 4 192-16,-2-5-64 0,1 1-272 0,-4 2-64 15,-2 1-16-15,-3 0 0 16,-2 0-1312-16,-3 0-256 0,-3-1-48 0,0 2-12192 0</inkml:trace>
  <inkml:trace contextRef="#ctx0" brushRef="#br0" timeOffset="111934.28">6471 16005 7711 0,'-4'-4'160'0,"2"-2"32"0,-1 2 16 0,2 2 32 0,2-2-240 0,-1 4 0 0,1-2 0 0,-1-2 0 16,2-2 2272-16,-1 0 416 0,0 2 64 0,-1 4 32 16,0 4-736-16,-1 4-128 0,0 4-48 0,-2 5 0 15,0 3-32-15,0 2-16 0,-1 4 0 0,1 1 0 16,0 3-544-16,-1-3-96 0,2 1-32 0,-1-2 0 15,2 0-560-15,0-1-112 0,1-3-32 0,-1-1 0 16,0-1-448-16,1-1 128 0,-2-3-128 0,1-3-16352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1-16T12:07:58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20749 3828 10127 0,'2'0'896'0,"-2"0"-704"16,0 0-192-16,0 0 0 0,0 0 1216 0,1 0 192 15,-1 0 64-15,1 0 0 0,-1 3-224 0,1-3-32 16,-1 0-16-16,0 0 0 0,0 0-368 0,0 0-64 15,0 0 0-15,0 0-16 0,0 0-288 0,0 0-48 16,0 0-16-16,0 0 0 0,20 10-32 0,-16-8-16 16,1 4 0-16,0-2 0 0,1 2-80 0,-2-2-16 15,-2 5 0-15,1-3 0 0,-3 4-96 0,0-2-32 16,-3 2 0-16,1 3 0 0,-2 3-128 0,-2 0 0 0,-1 0 0 0,0 2 0 16,0-2 128-16,-1 1-128 0,-2 1 0 15,0 1 128-15,-1-1 16 0,-1 4 0 0,0 1 0 0,-2-4 0 16,-1 6 208-16,0-3 32 0,0 3 16 0,-1 1 0 15,0-1-16-15,1 1-16 0,-1-4 0 0,2 3 0 16,0-5-176-16,2 1-16 0,-1 1-16 0,2-2 0 16,0 1 16-16,1-1 0 0,1-1 0 0,1 2 0 15,-1 2 128-15,2-1 16 0,-2-4 16 0,3 1 0 16,1 1-112-16,0-4-32 0,2 0 0 0,1 0 0 16,1-1 16-16,0-5 0 0,1 2 0 0,0-2 0 0,0 0-80 15,1-2 0-15,0-1-128 0,-1-4 192 16,1 4-64-16,-1-5-128 0,0 2 176 0,0-2-176 15,-1-2 144-15,0 1-144 0,1-1 0 0,-1 0 144 0,-1-1-16 0,1 1-128 16,0-2 192-16,0-1-64 0,-1 0 0 0,2-1-128 16,-1 1 192-16,1-3-64 0,-1 0-128 0,1 0 160 15,-1-4-160-15,-1 3 160 0,2 0-160 0,-1-1 0 16,0-2 0-16,0 0 128 0,-1 1-128 0,1-3 0 16,0 2 0-16,0-2 0 0,0 2 0 0,-1-3 0 15,1 1 0-15,0 2 0 0,0 0 0 0,-2 0 0 16,1-2 0-16,-1 3 0 0,-1 2-192 0,1-2 192 15,-1 3-192-15,0-1 192 0,-1 4-176 0,0-3 176 16,2 3-128-16,-1 2 128 0,0-1 0 0,1-2 0 16,0 4 0-16,1-2 0 0,0 2 0 0,1 0 0 15,1 0 0-15,1 0 0 0,1 0 0 0,-1 0 0 0,0 0 0 0,2-3 0 16,-3 3 0-16,0 0 0 0,0 0 0 0,0 0 0 16,0 0 0-16,0 0-160 0,0 0 160 0,0 0 0 15,21-5-208-15,-20 5 64 0,0 0 16 0,0 0 0 16,-1 0 128-16,2 0-128 0,-2 1 128 0,0 2-128 15,-2 1 128-15,2 2 0 0,0 0 0 0,0 0 0 16,-1 4 128-16,1 2 16 0,1 1 0 0,1 0 0 16,0 2 112-16,0-1 32 0,2 1 0 0,2 1 0 15,2 2 16-15,0-2 0 0,5 0 0 0,-2-2 0 16,0-2-128-16,1 0-32 0,0-1 0 0,0 0 0 16,0-5-144-16,-1-1 0 0,3 0 0 0,-2-1 0 15,1-1 0-15,-3 0 128 0,0-3-128 0,-2 0 0 16,-2-3 128-16,-1 2-128 0,-1-1 128 0,-1-1-128 0,-2 2 0 0,-2-2 128 15,-1 0-128-15,0-1 0 0,-1-1 0 16,1 1 0-16,-1-2 0 0,2 0 0 0,1 0 0 0,3-2-144 16,2 0 0-16,6-2 0 15,6-3-224-15,7-5-32 0,5 2-16 0,10-6 0 16,8-4-224-16,7-5-64 0,3 0 0 0,2-1-14656 16</inkml:trace>
  <inkml:trace contextRef="#ctx0" brushRef="#br0" timeOffset="4251.06">22979 5200 7359 0,'4'-4'656'0,"-2"0"-528"15,0 2-128-15,1-1 0 0,-1 2 928 0,1-1 160 16,2-5 16-16,2-1 16 0,3-3 272 0,1-4 48 16,-1 1 16-16,0 2 0 0,-1 2-384 0,-3-2-80 15,0 3-16-15,-2 3 0 0,0 2-80 0,-2-2-32 16,-1 2 0-16,0 4 0 0,1-2-48 0,-2 2-16 15,-2 0 0-15,1 0 0 0,0 2-16 0,0 2 0 0,-2 0 0 0,0 2 0 16,-1 2-256-16,-1 0-48 16,0 3-16-16,0 0 0 0,0 4-144 0,-1-1-16 15,1 3-16-15,-2-1 0 0,-1 4-96 0,1-2-32 0,-2 2 0 16,0 1 0-16,1 1-32 0,-3 2-128 0,-2 3 192 0,1-2-64 16,-2 4-128-16,-1 2 0 0,1-1 0 0,0-3 0 15,2 2 0-15,-1-5 0 0,2-1 0 0,-1 5 0 16,-1 1 0-16,0 3 0 0,-1-1 0 0,3 1 0 15,1-4 0-15,0-3 0 0,3 1 0 0,-1-6 0 16,2 1 0-16,3-4 0 0,-2-2 0 0,1-2 0 16,0 2 0-16,2-5 0 0,0 0 0 0,1 1 0 15,0-3 0-15,0 0 0 0,1-2 0 0,0-2 0 16,0 0 0-16,1 1 160 0,0-4-160 0,-1 2 160 16,1-2-160-16,-1-1 0 0,2 0 144 0,-1 0-144 15,-1-1 0-15,0 1 0 0,0-4 0 0,-1 1 0 16,1 0 0-16,-2 0 0 0,2 3 0 0,0 0 0 0,0 0-240 0,0 0 48 15,-3-22 0-15,2 16 0 0,-1-3-80 0,2 3-16 16,-1 1 0-16,1-1 0 0,0 0-32 0,0 1-16 16,0 0 0-16,0-1 0 0,1 1 336 0,-1-3-176 15,2 2 176-15,-2 0-128 0,0-4 128 0,1 1 0 16,-1 1 0-16,0-2 0 0,0 2 0 0,0-2 0 16,-1 4 0-16,1-2 0 0,-2 1 0 0,2-1 0 15,-2 3 0-15,-1-1 0 0,2-1 0 0,-1 1 0 16,0 0 0-16,0 0 0 0,1 2 0 0,-2-2 0 15,1 0 0-15,-1 0-128 0,2 2 128 0,-1-2 0 16,0 3 0-16,1 0 0 0,0 0 0 0,1 1 128 16,-1 0-128-16,-1 2 0 0,2-2 128 0,-1 2-128 0,0-1 128 15,1 1-128-15,0 0 208 0,0 0-16 0,0 0-16 0,0 0 0 16,0 0 16-16,0 0 0 0,0 0 0 0,0 0 0 16,0 0-32-16,0 0 0 0,0 0 0 0,0 0 0 15,0 0 0-15,0 0 0 0,0 0 0 0,0 0 0 16,0 0-32-16,-11 17 0 0,10-12 0 0,1-1 0 15,0-1-128-15,0 3 160 0,-2 1-160 0,1-1 160 16,0 1-160-16,0 2 0 0,-1 3 144 0,0 1-144 16,-1 0 128-16,1 3-128 0,1 2 128 0,-1 1-128 15,1-2 0-15,0 1 0 0,0-2 0 0,0-1 128 16,-1 1-128-16,2-4 0 0,2 0 0 0,0-1 0 16,-1 0 0-16,3 0 0 0,1-4 0 0,0 2 0 15,0-3 0-15,0 0 0 0,2 1 0 0,-1-6 0 16,0 1 0-16,-1 1 0 0,0-3 0 0,0 0 128 0,2-3 16 0,-1-3 16 15,2 2 0-15,0-4 0 0,3 0 112 0,0-3 32 16,1 1 0-16,3-6 0 0,3 1-80 0,0-2-16 16,6-1 0-16,-1-5 0 0,3 2-64 0,1-1-16 15,-2 2 0-15,-2 2 0 0,1-1-128 0,-3 2 0 16,0-2 0-16,-4 3 0 16,-1 4-368-16,-4 2-48 0,-4 4-16 0,-2 3-15472 0</inkml:trace>
  <inkml:trace contextRef="#ctx0" brushRef="#br0" timeOffset="10165.49">25130 6533 5519 0,'2'-3'496'16,"-2"0"-496"-16,0 3 0 0,0-3 0 16,0 3 992-16,1 0 96 0,0-4 32 0,0-1 0 15,1-1 240-15,0 1 48 0,-1-1 16 0,2 0 0 16,-2 3-224-16,0 0-48 0,2-1-16 0,-2 2 0 0,0-2-112 15,0 1-32-15,-1 3 0 0,2-3 0 0,-2 3-32 0,0 0-16 16,0-3 0-16,0 3 0 16,0 0-144-16,-2 0-32 0,1 0 0 0,0 3 0 0,0-2-208 0,-2 4-48 15,1-1-16-15,2-4 0 0,0 0-176 0,-13 18-48 16,7-10 0-16,1 0 0 0,-1 2-112 16,0 0-32-16,-3 2 0 0,-1 3 0 0,0 3-128 15,-1-1-224-15,1 3 48 0,-2-2 16 0,2 2-32 0,-1-1-16 16,-1 3 0-16,-1 0 0 0,2 0 64 0,-1-1 16 15,-1 2 0-15,0-4 0 0,2 4 128 0,-2-2 0 16,1-2 0-16,0 0-128 0,1 0 128 0,-2-2-160 16,2 1 160-16,1-2-160 0,-1 1 160 0,2-3-208 0,1-4 80 0,-1 3 128 15,0 0-256-15,0 0 64 0,0-1 0 0,1 0 16 16,1-3 16-16,0 2 0 0,0-2 0 16,4-1 0-16,-2-3 160 0,2 2 0 0,1-3-144 0,-1 0 144 15,2-1-144-15,0 0 144 0,0 0-192 0,-1-3 192 16,2 0-240-16,-1 0 64 0,1-3 16 0,-1 3 0 15,1-2 160-15,0-2-160 0,-1 2 160 16,1-2-160-16,-2 0 160 0,1-1 0 0,1 0 0 0,-1 0 0 16,0-1 0-16,-1-1 0 15,1-2 0-15,0 2 128 0,1-2-128 0,-1-1 0 0,1 2 0 0,0-2 0 16,0 0 0-16,-1-3-128 0,-1 1 128 0,1 2-128 16,0-2 128-16,0 2-192 0,1 0 192 0,0 1-192 15,1-1 192-15,0 1 0 0,0-3 0 0,-1 3 0 16,2-1 0-16,0 1 0 0,-1 2 0 0,-1 0 128 15,1-1 0-15,1 2 16 0,-1 1 0 0,-1-2 0 16,1 5 96-16,-1-2 16 0,1 2 0 0,-1-1 0 0,0 3 16 16,0 0 16-16,0 0 0 0,-1 3 0 0,2-1 32 0,-1-1 16 15,0-1 0-15,0 0 0 0,0 0-80 0,4 22 0 16,-4-13-16-16,0 0 0 0,-1 1-48 0,-2 2 0 16,1 2 0-16,-2 4 0 0,-2 1-192 0,0 1 144 15,0 0-144-15,-2 1 128 0,2-3-128 0,-1 4 0 16,-1 1 0-16,1-1 0 0,1 0 0 0,-1-2 0 15,1 1 0-15,1-2 0 0,2 0 0 0,-2-3-176 16,1 3 48-16,-1-5 0 0,3 0 128 0,-2-1 0 0,1-1 0 16,1-4 0-16,-1 0 0 0,3 0 144 15,0-3 0-15,0-2 0 0,2 0-16 0,1-2-128 0,1-2 192 0,4-2-64 16,0 0 192-16,3-4 48 0,5-2 0 0,2-4 0 16,3 1-80-16,-2-4-16 0,1 3 0 0,-1-3 0 15,-1 4-272-15,-2 0-176 0,-1-1 32 0,-2 1 0 31,-2 2-800-31,-1 1-144 0,-3 2-48 0,1 3-12816 0</inkml:trace>
  <inkml:trace contextRef="#ctx0" brushRef="#br0" timeOffset="11450.26">24868 9894 2751 0,'3'-4'256'0,"-2"-1"-256"15,1 1 0-15,0 2 0 0,-2 1 960 0,1-2 128 0,4-3 48 0,0-1 0 16,2-6 464-16,-1 3 112 16,1 2 16-16,-1-2 0 0,-2 5-208 0,-1 0-48 0,0 3 0 0,-2-2 0 15,0 4-48-15,-1-3-16 0,1 3 0 0,-2 0 0 16,1 0-288-16,0 3-64 0,0-3-16 0,-1 1 0 15,0 2-80-15,1-3 0 0,0 0-16 0,0 0 0 16,-10 18-288-16,5-8-48 0,0-3-16 0,-3 5 0 16,1 0-272-16,-2 4-64 0,-2 0-16 0,-1 0 0 15,-2 4-240-15,-1 1 128 0,1 1-128 0,-2 0 0 16,-1 3 0-16,0-3 0 0,1 2 0 0,0-1 0 16,0 0 0-16,1-1 0 0,2 0 0 0,0-2 0 15,2 1 0-15,0-4 0 0,0 1 0 0,1-1 0 16,1-2 0-16,1 1 0 0,-1-4 0 0,1 1 0 15,2-4 0-15,1 1 0 0,0-3 0 0,0 1 0 16,1-3 0-16,-1 1 0 0,1-1 0 0,0 1 0 16,2-4 0-16,-2 0 0 0,3 1 128 0,-2-2-128 0,2-1 0 0,0 0 0 15,1-1 0-15,-1 1 0 0,-1-3 0 0,2-1 0 16,-1 2 0-16,1 2 0 0,0 0 0 16,0 0-160-16,0 0 160 0,-5-20-192 0,4 18 0 0,0-4 0 15,-1 2 0-15,1-2 0 0,0 1 0 0,0 0 0 16,-1-1 0-16,2-1 0 0,-1-3 192 0,1 2 0 15,0-1-144-15,0-1 144 0,0 3 0 0,0-5 0 16,0-1-144-16,0 1 144 0,0-2 0 0,1 2 0 16,-1-1 0-16,2 1 0 0,-2-3 0 0,0 4 128 15,1-1-128-15,-1-1 144 0,1 3-144 0,-1 2 0 0,1-2 0 0,-1 1 0 16,0 3 256-16,2 0-48 0,-4 1 0 0,2-1 0 16,2 0 112-16,-1 1 32 0,0 3 0 0,0 0 0 15,1-2-16-15,-2 4 0 0,1 0 0 0,0 4 0 16,0 0-48-16,1 2-16 0,-2 2 0 0,0 2 0 15,-2 3-80-15,1-1 0 0,-1 4-16 0,-2 3 0 16,-1-3-176-16,0 2 0 0,-1 5 0 0,-2 0 0 16,2 1-144-16,0-1-16 0,0-2 0 0,1 1 0 15,1-4-64-15,2-1-16 0,0 0 0 0,1 1 0 16,0-5 96-16,1 2 16 0,1-5 0 0,2 0 0 16,-2-1 128-16,3-2 0 0,-1-1 0 0,2-2-128 15,3 1 128-15,-1-5 0 0,2 1 0 0,2-2 0 16,1-2 0-16,4-3-128 0,0 0 128 0,3-4 0 15,1 1 0-15,0 0 0 0,1-4 0 0,-3 1 0 16,2 1-304-16,-3 0-128 0,-2 3-16 0,-1-2-14608 16</inkml:trace>
  <inkml:trace contextRef="#ctx0" brushRef="#br0" timeOffset="16653.18">27500 8206 2751 0,'0'-4'256'15,"0"2"-256"-15,0-2 0 0,1 4 0 16,0-2 384-16,0-2 48 0,1-2 0 0,1-7 0 0,2 0 208 0,0-5 32 15,3 1 16-15,-1-2 0 16,0 3-64-16,1-2-16 0,-1 2 0 0,2 0 0 0,0 0 272 16,-2-2 48-16,3 2 16 0,-3 3 0 0,2-2-32 0,-3 1 0 15,2 4 0-15,-3-2 0 0,0 3 80 0,-3-1 16 16,2 2 0-16,-3 0 0 0,0 2-304 0,0 2-48 16,-1-2-16-16,0 4 0 0,-1-1-96 0,1 2-32 15,-1 1 0-15,-2 0 0 0,1 0 0 0,0 4 0 16,-1-2 0-16,-1 4 0 0,-1 1-96 0,0 0-32 15,-1 3 0-15,0 2 0 0,-3 3-96 0,0 1-32 16,0 0 0-16,-2 4 0 0,1 1 0 0,-1 1 0 16,-3 3 0-16,2 1 0 0,-1 5-32 0,0-1-16 0,-1 2 0 15,1 1 0-15,1 2-208 0,0-3 0 0,1-1 0 16,1-1 0-16,1-2 0 0,0-1 0 0,0-1 0 0,1-4 144 16,1 1-144-16,1-5 0 0,-2 1 0 0,2-6 0 15,1 2 0-15,-1-1 0 0,1-2 128 0,-1 1-128 16,1-4 304-16,0 0-32 0,-1 1 0 0,0-4 0 15,0 0-64-15,-1 1-16 0,2-3 0 0,-1 1 0 16,1-1-192-16,-1-1 0 0,2 0 128 0,-1 0-128 16,2-2 0-16,-1 2 0 0,2-3 0 0,-1 0 0 15,1 0 0-15,0 0 176 0,1-3-176 0,0 2 160 16,0-4 32-16,-1 1 0 0,1-2 0 0,1 2 0 16,-1-2-64-16,1 0-128 0,0 0 192 0,0-4-64 15,1 4-128-15,-1-1 0 0,1-1 0 0,1 0 128 16,-1 0-128-16,0-2 0 0,0 0 0 0,1-2 0 15,-1 2 0-15,0 0 0 0,-1-3 0 0,1 1 0 0,-1 0 0 16,0 2 0-16,0 0 0 0,0 4 0 16,-1 0 0-16,1-1 0 0,-1 4 0 0,1-2 0 15,-1 3 0-15,-1 0 0 0,2 2 0 0,-1 0 0 0,0 0 0 0,0 0 0 16,-1 0 0-16,1 2 0 0,1 2 0 0,0-4 160 16,0 0-160-16,0 0 160 0,-7 19-16 0,4-13 0 15,1 4 0-15,-2 0 0 0,0 2 32 0,1 0 0 16,-1-2 0-16,-1 3 0 0,0 0-48 0,0 0 0 15,0 1 0-15,1-2 0 0,2-1-128 0,-2 1 128 16,3-2-128-16,-1 0 128 0,2-1-128 0,1-3 0 16,0-1 144-16,3 0-144 0,-1-2 0 0,5-3 128 15,2-2-128-15,3-2 0 0,3-3 352 0,1 1 0 16,1-6 0-16,3 0 0 0,4-2 64 0,3-2 16 0,1-2 0 16,-2 2 0-16,-2 0-304 0,-4 1-128 0,-3 2 0 15,-3 4 128 1,-4 1-608-16,0 2-128 0,-1 0-32 0,-2 2-15712 0</inkml:trace>
  <inkml:trace contextRef="#ctx0" brushRef="#br0" timeOffset="19204.07">29101 9625 4607 0,'6'-7'400'0,"-3"5"-400"0,-1-1 0 0,1 2 0 16,-2-2 0-16,0 3 0 0,0-2 384 0,1 1 32 16,0-4 16-16,0 1 0 0,2-2 208 0,0-2 64 15,0 2 0-15,-2 0 0 0,2 0 0 0,-2 0 0 16,2-3 0-16,0 2 16 0,-2 0 48 0,2 1 0 16,-2-4 0-16,2 2 0 0,0 0-80 0,-1 0-16 15,2 1 0-15,0-1 16 0,0 0-16 0,2 0 0 0,-1 0 0 0,0 0 16 16,-1 0-368-16,0 2-80 0,0 1-16 0,-2 0 0 15,1 0 256-15,0 2 48 0,-2-1 16 0,2 1 16 16,-2 0-192-16,0 0-48 0,0 3 0 0,-1-2 0 16,1 0 32-16,-1 2 0 0,-1 0 0 0,0 0 16 15,0 0 144-15,0 0 16 0,0 0 16 0,0 0 16 16,0 0-192-16,0 0-48 0,0 0 0 0,0 0 0 16,-12 20 48-16,8-11 0 0,0-3 0 0,-1 4 16 15,-1-1-208-15,0 1-48 0,0 2 0 0,-2 1 0 16,0 0 0-16,-1 3 0 0,0-1 0 0,-1 1 0 15,2 1-128-15,-3 4 0 0,-1-1 0 0,1 2 0 16,0 0 0-16,-1 2 0 0,-1 2 0 0,1-1 0 16,-2 3 0-16,1-2 0 0,-1 3 0 0,-1-1 0 15,2-2 0-15,-2 1 0 0,1-1 0 0,0-1 0 16,1-2 0-16,1 0 0 0,1 0 0 0,0-3 0 16,1-2 0-16,1 1 0 0,2-3 0 0,-1 0 0 0,3-4 0 0,0-2 192 15,2 0-192-15,0-4 192 0,1 3-192 0,0-4 192 16,2 0-192-16,0-1 192 0,0-4-192 0,3 2 160 15,-3-2-160-15,1 0 160 0,-1-2-160 0,0 2 160 16,1-4-160-16,-1 0 160 0,0 4 0 0,0 0 0 16,0 0 0-16,-1-18 0 0,1 12-160 0,-1-3 128 15,1 3-128-15,-1-2 128 0,-1 0-128 0,1 0 0 16,1 0 0-16,-1-1 128 0,1 1-128 0,0-1 0 16,0 0 0-16,0-1 0 0,1 0 0 0,-1-2 0 15,1 2 0-15,2-2 0 0,-2-1 0 0,0 1 0 16,1-2 0-16,0 2 0 0,-1 3 128 0,2-3-128 15,-1 4 0-15,1 0 128 0,-1 0 0 0,-1 2-128 0,2-3 192 0,-1 3-64 16,0 0 48-16,0 2 0 0,1 1 0 0,-2-2 0 16,0 1 16-16,-1 2 16 0,1 0 0 0,0 0 0 15,-1 1 64-15,2-1 16 0,-2 2 0 0,1 0 0 16,-1 2 0-16,0 1 0 0,0-1 0 0,0-2 0 16,0 0-96-16,0 0 0 0,-1 24-16 0,-1-15 0 15,0 1-48-15,1 2 0 0,-2 1 0 0,1-2 0 16,-1 4-128-16,1-3 0 0,-1 4 0 0,1-4 0 15,1 2 0-15,-1 1 0 0,0-3 0 0,1-2 0 16,1 2 0-16,-1-2 0 0,1 3 0 0,0-3 0 16,0-1 0-16,-2 0 0 0,2-3 0 0,0 0 0 15,2 1 0-15,-2-4 0 0,1 1 0 0,1-1 0 16,1-2 0-16,0-2 0 0,2 1 0 0,2-4 0 16,-1 1 192-16,2-3 0 0,4 0 0 0,-1-4 0 0,2 0 64 15,3-1 0-15,0 0 16 0,0-1 0 0,-1-1-96 0,0 1-32 16,-1-1 0-16,1-3 0 0,-2 4-144 0,1 0 0 15,-2-1 0-15,1 2 128 16,-2-1-704-16,-1 3-160 0,-2 2-32 0,0 1-15840 16</inkml:trace>
  <inkml:trace contextRef="#ctx0" brushRef="#br0" timeOffset="24766.15">26194 11360 7359 0,'1'-3'656'0,"0"0"-528"16,1 0-128-16,-1 3 0 0,0-3 864 0,0 1 144 16,3-2 16-16,1-5 16 0,0-1 352 0,1 0 64 15,-2 2 16-15,-1 0 0 0,1 2-208 0,-1 2-48 16,-2 0 0-16,0 2 0 0,-1 0-64 0,0-2-32 16,0 4 0-16,0 0 0 0,-1 0-384 0,1 0-80 15,0 4-16-15,-1-4 0 0,-1 4-256 0,2-4-48 0,0 0-16 0,-8 21 0 16,4-12 0-16,-1 4-16 0,0 0 0 15,-1 3 0-15,-1 2-112 0,-2 2-32 0,0-1 0 16,-1 2 0-16,0 2-160 0,1-1 128 0,-1 0-128 0,1 0 128 16,0-1-128-16,1 2 0 0,-1-3 144 0,2 1-144 15,-1 1 0-15,1-2 0 0,1-1 0 16,-2-1 128-16,3-2-128 0,-1 0 0 0,1-3 0 0,0 2 0 16,0-1 0-16,0-2 0 0,0 1 0 0,2-4 0 15,-2 1 0-15,0-1 0 0,1 0 0 0,-1-3 0 16,1-1 0-16,-1 0 0 0,2-2 0 0,-1 1 0 15,0-1 0-15,1-1 0 0,0-2 0 0,-1 0 0 16,1 0 0-16,-1-2 0 0,0-1 0 0,2 2 0 16,1-2 0-16,-2-3-128 0,3 3 128 0,-1-4 0 15,1 4-128-15,0-3 128 0,1-1-128 0,0-1 128 16,1 0 0-16,0 2-160 0,-1-4 160 0,2 2 0 0,-1-1-160 16,-1 1 160-16,1 0-128 0,-2 0 128 0,0 0-144 15,-2-2 144-15,2 1-160 0,-1-1 160 0,0 3 0 16,0-2 0-16,0-1 0 0,-1 2 0 0,1 0 0 0,-1 0 0 15,-1 1 0-15,1 0 0 0,-2 1 0 0,0 1 0 16,2 1 0-16,-1 0 0 0,1 2 0 0,-1 2 0 16,1 0 0-16,-1 0 0 0,1 0 0 0,1 2 192 15,-2 2-64-15,2-1-128 0,-2 0 208 0,2 0-64 16,-1 4-16-16,-1 2 0 0,1-2 32 0,-1 4 0 16,1 1 0-16,-2 0 0 0,2 3-160 0,-1-2 0 15,0 3 0-15,0-1 128 0,2 1-128 0,-2-2 0 16,2 1 144-16,1-5-144 0,0 2 176 0,1-3-48 15,2 1 0-15,1-4 0 0,0 0 0 0,3 0 0 0,1-2 0 0,3-4 0 16,4 2 160-16,-1-4 32 16,-1 2 0-16,1-6 0 0,1 2 112 0,0-6 16 0,0 1 16 0,-1 0 0 15,-1-3 16-15,-1 2 0 0,-1 1 0 0,-2 0 0 16,0 2-304-16,-4 0-176 0,-1 4 192 0,0-2-192 16,0 3 0-16,-2 0-304 0,0 2 48 0,-1 2-15904 15</inkml:trace>
  <inkml:trace contextRef="#ctx0" brushRef="#br0" timeOffset="26883.2">28919 12540 2751 0,'1'-7'256'0,"-1"1"-256"0,0 3 0 0,2-1 0 15,-2 2 832-15,0-2 128 0,2 2 32 0,-1-2 0 16,2-2 384-16,-1 0 80 0,1-1 16 0,-2 1 0 16,2 0-320-16,-3 2-48 0,0 2-16 0,0 1 0 15,-2 1-128-15,1 0-48 0,0 1 0 0,-2 1 0 16,1 2-160-16,-1 2-48 0,0 0 0 0,-2 1 0 0,1 1-176 15,-2 2-32-15,-2 0-16 0,1 4 0 16,-2 3-128-16,-2 0-32 0,-1 4 0 0,-2 2 0 0,-1 1-128 16,-1 2-16-16,-1 3-16 0,-2-1 0 15,2 1-160-15,-1-1 128 0,0-3-128 0,2-3 128 0,1 0-128 0,1-3 128 16,-1 1-128-16,1-1 128 0,2-1-128 0,-1-2 0 16,1 1 0-16,1-2 0 0,2-1 128 0,1-2 0 15,0 0 0-15,2-2 0 0,0 1-128 0,1-4 0 16,0 2 0-16,0-2 0 0,1-4 128 0,1 3-128 15,-1-3 192-15,1-2-64 0,1 2 32 0,-1-3 0 16,2 0 0-16,-1-3 0 0,0 1-32 0,1-2-128 16,0 0 192-16,1-2-64 0,-1 0 0 0,1-1-128 0,0-2 192 15,0 0-64-15,1 2 16 0,0-3 0 0,0-2 0 0,1-1 0 16,-1 3-144-16,0-2 0 0,2 0 0 0,-2-1 0 16,0 0 128-16,0 0 0 0,2 1 0 0,-1-3 0 15,1 1 0-15,-1 0 0 0,2 0 0 0,-2 2 0 16,1-2 48-16,1 3 0 0,-2 1 0 0,2 0 0 15,-2 0 16-15,1 2 0 0,-1 1 0 0,-1 1 0 16,1 2-16-16,-2 1 0 0,0 0 0 0,0 3 0 16,0 0 32-16,-2 0 16 0,1 3 0 0,-1 3 0 15,1 1-64-15,-3 2-16 0,1 1 0 0,0 0 0 16,-2 2-144-16,0 3 192 0,-1 1-192 0,-1 0 192 16,1-2-192-16,-1 4 0 0,-2 1 0 0,0 3 0 15,0-2 0-15,0 1 0 0,3-5 0 0,-2 3 0 16,3-3 0-16,-1-3 0 0,2 2 0 0,1-3 0 0,0-2 0 15,2-1-144-15,0-2 144 0,1 0 0 0,1-4 0 0,3 0 0 16,1-3 0-16,2-4 0 0,3-1 256 0,2-2 16 16,0 0 0-16,2-5 0 0,5 0 208 0,2-2 32 15,1-3 16-15,3 0 0 0,-2 0-304 0,1 3-64 16,-2-2-16-16,-2 3 0 0,-2 0-368 0,-1 1-80 16,0 3-16-16,-1-1-10112 15,0 3-2048-15</inkml:trace>
  <inkml:trace contextRef="#ctx0" brushRef="#br0" timeOffset="29300.39">26105 13856 3679 0,'1'-1'320'0,"-1"-3"-320"0,0 3 0 0,0-1 0 15,0 2 864-15,1-3 96 0,-1 0 32 0,2-3 0 0,-1-3 288 0,-1 2 64 0,0-3 16 0,-1 4 0 0,1 0-64 0,-2 0-16 0,2 2 0 0,-1-1 0 0,1 1-288 0,-1 2-64 0,1 1-16 16,-1-2 0-16,1-1-96 0,-2 4-32 0,1-2 0 0,1 2 0 0,-1 0-48 0,0-1-16 0,-1 2 0 0,1 1 0 0,-1 0-128 0,-1 3-16 0,1-2-16 0,-1 1 0 0,2 1-128 0,-3 1-32 0,2 1 0 0,-2 2 0 0,0 1-160 0,1 0-48 0,-1 2 0 0,-1 4 0 15,0-1-192-15,-1 1 176 0,0 3-176 0,0 1 160 16,-1 2-160-16,0 0 160 0,-2 4-160 0,1 5 160 16,-2 0-160-16,0 4 160 0,1-1-160 0,-2-2 160 0,2 3-160 15,0-5 0-15,0 1 0 0,0-3 0 0,1-2 0 0,-1-1 128 16,2-3-128-16,-1-1 128 0,1-4-128 0,0 2 0 16,3-3 0-16,-3 0 128 0,2-1-128 0,0-3 128 15,1-2-128-15,0-1 128 16,1-2 32-16,1-1 0 0,1 1 0 0,-1-5 0 0,1 2-16 15,0-2 0-15,1-2 0 0,0 1 0 0,-1-2-144 0,1 1 192 16,0-2-192-16,-2-1 192 0,2 2-32 0,0 1 0 16,0 0 0-16,0 0 0 0,0 0-160 0,0 0 160 15,-2-22-160-15,2 16 160 0,0-1-160 0,1-1 0 16,0 0 0-16,1 2 0 0,-1 0 0 0,-1 0 0 16,1-3 0-16,-1 2 0 0,1 0-176 0,-1-1 176 15,0 2-128-15,0-1 128 0,0 1-224 0,-1 0 32 16,0 0 16-16,1 1 0 0,-1-1 16 0,-2 1 0 0,2 1 0 15,0 0 0-15,-2-1-80 0,2 2-16 0,0-1 0 0,-2 2 0 16,2-2 256-16,0 0-176 0,1 2 176 0,-1-2-160 16,-1-1 160-16,1 1 0 0,0 1 0 0,0-1-128 15,1-1 128-15,-2 1 0 0,1 1 0 0,0-4 0 16,0 1 0-16,-2 0 0 0,2 0 0 0,0 0 0 16,-2-1 0-16,2 1 176 0,-1-1-176 0,-1 1 192 15,2-3-192-15,0 3 0 0,-1 0 0 0,2 2 0 16,0 0 192-16,0 4-64 0,0-2 0 0,0 2 0 15,0 0-128-15,0-1 0 0,-1 1 0 0,1-2 0 16,0 1 0-16,-1 1 0 0,1 0 160 0,0 0-160 16,0-2 320-16,0 2-32 0,0 0-16 0,0 0 0 0,0 0 0 15,0 0 0-15,0 2 0 0,0-2 0 16,0 0-80-16,0 0 0 0,0 0-16 0,0 0 0 0,0 22-16 0,0-13 0 16,-1 1 0-16,1 2 0 0,-2-1-160 0,1 4 0 15,0 1 0-15,0 0 128 0,-2-1-128 0,0 1 0 16,0 0 0-16,1-2 0 0,-2 1 0 0,1 1 0 15,1-4 0-15,-1 1 0 0,2-1 0 0,0 0 0 16,1-2 0-16,0 0 0 0,0-1 0 0,0 1 0 16,1-4 0-16,0 0 0 0,2 0 0 0,-1-2 0 15,2 0 0-15,0-4 0 0,2 0 0 0,0-4 0 16,2 0 0-16,2-2 128 0,-1-3 128 0,4-3 32 16,2-2 0-16,1 0 0 0,0-3 96 0,1-2 32 15,0 1 0-15,-1 1 0 0,-1-1-288 0,0 1-128 0,-1 3 128 16,-2 0-128-16,-2 4-160 0,0 1-112 15,0 0-32-15,-2 2-10688 0,1 1-2128 0</inkml:trace>
  <inkml:trace contextRef="#ctx0" brushRef="#br0" timeOffset="35436.33">31258 14478 16575 0,'-4'-3'1472'0,"0"2"-1168"16,3 1-304-16,0 0 0 0,-1-2 816 0,1 2 96 15,-1-3 32-15,-4 2 0 0,-3-5-448 0,-1 0-96 0,-2-1-16 0,-1 1 0 16,0-1-384-16,-1-2-176 0,-1 1 16 16,0 0 0-1,1-2-208-15,-3 2-32 0,0-1-16 0,0 2 0 0,-2-2 128 0,-2 1 32 0,0 2 0 0,-2 0 0 16,-1 0-128-16,-3 0 0 0,-3-2-16 0,-3 2 0 31,-3-3-128-31,-3 1-32 0,1 0 0 0,-1 0 0 0,-2 0 384 0,-3-2 176 0,-3 2-160 0,0-5 160 16,-2 5 224-16,0 0 144 0,-2-2 16 0,0 1 16 15,0 0 224-15,-3-1 32 0,1 1 16 0,0 2 0 16,0 1-48-16,-3 0-16 0,1-1 0 0,-5 1 0 16,-2 2-320-16,-2-1-64 0,1 4-16 0,-3 1 0 15,-4-2-208-15,0 2 128 0,0-3-128 0,0 2 0 16,-2-1-176-16,-2 2-128 0,1 0-16 0,0-4-16 15,1 4-224-15,-2-4-32 16,-3 2-16-16,-2-1 0 0,1 2 224 0,-1 1 32 0,1 0 16 0,2-2 0 0,0 2 208 0,0 0 128 16,-1 0-160-16,-1 0 160 0,1 0 0 0,1 0 0 15,1 2 0-15,1-1 160 0,0 2-160 0,0-1 0 16,0 2 0-16,1 0 0 0,1 2 0 0,2-4 0 16,-2 4 0-16,0 1 0 0,3-2 0 0,1 1 0 15,4 0 0-15,-2 3 0 0,0-3 128 0,-2 1-128 16,0 2 192-16,0-2-64 0,3 2-128 0,-2-3-192 15,0 0 32-15,1 0 16 0,-1 4 144 0,0-1 0 16,0-3 0-16,-1 0 0 0,6 2 0 0,1-6-160 16,-1 6 16-16,1 0 0 0,6 2 144 0,-4 0 0 15,1 1 0-15,0-1 0 0,5 0 128 0,0 0 0 16,3-1 0-16,2 3 0 0,1-1 64 0,4 1 32 16,-2 3 0-16,5 1 0 0,0-2-16 0,2 1 0 15,2 1 0-15,1-1 0 0,2 1-16 0,-2 0-16 0,3 4 0 16,1-2 0-16,1 4-176 0,1 1 0 0,0 3 144 0,1 1-144 15,1-1 0-15,1 1 0 16,1 3-160-16,0-2 160 0,0 3-288 0,2 1 48 0,-1-1 16 0,1 1 0 16,2-1 16-16,1 1 0 0,0-1 0 0,2 1 0 15,1 3 32-15,-1 1 16 0,1 5 0 0,0 2 0 16,2-2 32-16,0 1 0 0,1 1 0 0,2-1 0 16,1-1-48-16,2 4 0 0,1-1 0 15,0 3 0-15,2 0-16 0,1 1 0 0,1 2 0 0,3-5 0 16,1 0 0-16,1-2-16 0,2 2 0 0,0-4 0 15,4-1 208-15,-1 2-192 0,4 5 192 0,1 0-192 16,1 0 192-16,3-1 0 0,0 1 0 0,1-2-144 0,1-2 0 16,3-1 0-16,1 1 0 0,3-2 0 0,2-1 144 15,1-1 0-15,2 2 0 0,4-3 0 0,-1-2 0 16,2 3 0-16,5 0 0 0,0-3 0 0,2-1-128 0,2-3 128 16,3 1-128-16,2-1 128 0,3 1-128 0,2 0 128 15,3-5-128-15,1 1 128 0,1-1 0 0,4 1 0 16,-2-3 0-16,3 0-128 0,3-2 128 0,2 1-192 15,0 1 192-15,1-1-192 0,2-3 16 0,-1 3 0 16,3-5 0-16,2 2 0 0,2 0 48 0,2-3 0 16,-1-3 0-16,0-1 0 0,0 1 128 0,5 0 0 15,5 2 0-15,-2 0 0 0,-3-2 0 0,0-2 0 16,3 3 0-16,1 1 0 0,2-2 0 0,-2-1 0 16,-8-1 0-16,5-2 0 0,2 2 0 0,3-2 0 15,2-1 0-15,-2 0 0 0,-3 2 128 0,1-1-128 16,1-3 128-16,-1-3-128 0,4 1 256 0,-1-1-32 15,1 1 0-15,1-5 0 0,-3 2-16 0,2-4 0 16,2 0 0-16,-1 0 0 0,-1-3-208 0,0 2 0 0,0-1 0 0,-1-5 0 16,-2 4 0-16,0-4 0 0,1 4 128 0,0-6-128 15,4-1 256-15,-3 0-32 0,-6 2-16 0,-1-2 0 16,2-3 0-16,-2-1 0 0,-3 0 0 16,1-2 0-16,2 0-208 0,-2-5 144 0,0 1-144 0,-2-1 128 15,-1 1-128-15,-2-2 0 0,-3 0 0 0,-1-3 128 16,1-1-128-16,-3-1 0 0,0 1 0 0,-2-3 128 15,2-3-128-15,-3-1 0 0,-4-1 0 0,-4 0 0 16,0-1 0-16,-3-3 0 0,-1-2 0 0,-3 2 0 16,-3-4 176-16,-1 1 0 0,-3-3 0 0,-4 3 0 0,-3-4 720 15,-2-1 128-15,-1-2 48 0,-5-2 0 0,0-1-240 0,-1 0-32 16,-3-3-16-16,-3 1 0 0,-2 3-352 0,-1-2-80 16,-3-1-16-16,0-1 0 0,-2-3-336 15,0-3 0-15,-1 1 0 0,-4 1 0 0,0-4 0 16,-4 1-160-16,0-2 160 0,-2-1-160 0,-2 1-80 0,-1-3-16 15,-2 3 0-15,-3 0 0 0,-2 2-64 0,-2 1-32 16,-2 0 0-16,-3 0 0 0,2 0 352 0,-4 3 0 16,-1 0 0-16,-2 1 0 0,-1 4 256 0,-3-1 32 15,0 5 0-15,-3 1 0 0,-1 0 192 0,0 0 32 16,-2 2 16-16,-1 1 0 0,-1-1-160 0,-2 5-48 16,0-1 0-16,-4 2 0 0,-1 1-320 0,-2 1 128 15,-2 2-128-15,-4 3 0 0,-2 0 0 0,-3 1-288 16,-4 0 48-16,-4 3 16 15,-2 2-272-15,-3 0-48 0,-2 5-16 0,0 1 0 16,-1 4-336-16,-5 0-64 0,-6 3 0 0,-4 5-5216 0,-1 2-1040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179AA-288E-4018-9B50-C24228527112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8ABF-344C-4902-9E72-5F1ABAC60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2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6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year did you first use Youtube (e.g., 2012)?
https://www.polleverywhere.com/free_text_polls/oX0EeqfQjIJRkqYb8gbPq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1DA0-B23D-4183-BD42-36C1E1CFAB4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31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2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9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 am familiar with HTML
https://www.polleverywhere.com/multiple_choice_polls/b4uMQAhS1nSNuR2p31W2Q?state=opened&amp;flow=Default&amp;onscreen=persist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6EA27-39B6-4F83-9091-12AF0EFE28E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021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5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websites, in your opinion, use 1-way communication?
https://www.polleverywhere.com/free_text_polls/f7tQVufX0k3F9sfvtfy0b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C2C48-55CD-4ABD-BE68-362D3CFEA3A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41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websites, in your opinion, use 3-way communication to collect user data?
https://www.polleverywhere.com/free_text_polls/MPcOI1Z3p58DAQ1lMfKiz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21F2A-0B29-499E-8A35-D67ECFD983D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6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websites use 4-way communication to "customize" user experience?
https://www.polleverywhere.com/free_text_polls/0JbrPCIBCYJtrto3gJm7o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148E3-CD02-4924-B389-0FF3FA6682E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1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name?
https://www.polleverywhere.com/free_text_polls/pPKvaPyqbFHYKvhNDyI6S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0FC50-7B7A-4EBC-9291-F0EA05FD058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35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37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our setup, the code written by the developer is placed at ________?
https://www.polleverywhere.com/multiple_choice_polls/qQ5zadbZn6LP3HpO8YWjO?display_state=instructions&amp;activity_state=opened&amp;state=opened&amp;flow=Engagement&amp;onscreen=persist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6880A-3DC1-4750-B764-61BDBD48556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8608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our setup, the code written by the developer is placed at ________?
https://www.polleverywhere.com/multiple_choice_polls/qQ5zadbZn6LP3HpO8YWjO?display_state=chart&amp;activity_state=opened&amp;state=opened&amp;flow=Engagement&amp;onscreen=persist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9019-5F07-40F7-AE07-EEFC948DA92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3102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2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1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1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experience with full stack development?
https://www.polleverywhere.com/multiple_choice_polls/vEfUjRnYOIhZFiNMYthOx?display_state=instructions&amp;activity_state=opened&amp;state=opened&amp;flow=Engagement&amp;onscreen=persist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32AE9-0604-41E7-9CEE-99E3BA1E0F6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56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experience with full stack development?
https://www.polleverywhere.com/multiple_choice_polls/vEfUjRnYOIhZFiNMYthOx?display_state=chart&amp;activity_state=opened&amp;state=opened&amp;flow=Engagement&amp;onscreen=persist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983F3-E970-4F63-9D7F-2BB34FFD5B0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510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your experience with full stack development?
https://www.polleverywhere.com/multiple_choice_polls/vEfUjRnYOIhZFiNMYthOx?display_state=chart&amp;activity_state=closed&amp;state=closed&amp;flow=Engagement&amp;onscreen=persist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C7A02-9358-41F4-8A24-B1CB2EB442E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9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0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famous personality quoted this in 1981?
https://www.polleverywhere.com/free_text_polls/LkqzmEJ6FmUUuOUONk6AU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7634-3F94-4BFD-9BF5-3F65C551771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160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Future Technologies
https://www.polleverywhere.com/free_text_polls/z8xEZWxPDz1PUAinQ4sVf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A8ABF-344C-4902-9E72-5F1ABAC606C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49BD6-68A4-4FB4-AA72-BB92068E970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FD5-7F6F-4098-B637-DE44AE52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DE4BF-6AF8-46C3-9291-C466CB8D1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FCA4-72DA-46F6-ACCF-5D378A07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BF4C-0EDF-4521-9DED-459FB09B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10D7-B164-44C5-A05B-84CF759D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1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CD8B-78E6-4611-BFC8-B2D815E6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FC869-8189-4BC5-9E52-8F49E9E0D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F760-BE0E-4C25-993A-02C55679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0592-BBC8-4286-B899-E56DFA06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E41D-9D35-4C83-B93E-D65EC89E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7047D-66B8-46EC-BDBC-9450FCBB0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96ECA-88A5-479C-809F-195BAE1CE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7D83-999E-4D09-89F2-8504089D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BB06-192E-4454-8973-831AF4B7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B18A-D23D-4FD5-A231-E44D455E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5BE1-D3C8-4052-94DB-860F1E6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8D703-D653-4B33-AF4C-6EEE58793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E159-DB98-4FAE-9C25-F63F8931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2B563-00D9-454D-94B8-888113CA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C54A-D189-4FB3-819D-6ABE1769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8924-121D-4A20-BD3E-7A6B9D0A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8FE1A-EAB3-4F9F-8C05-AD7A0EA37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3340B-FC05-4D18-A386-E64DBD84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1A29-1473-4E82-BD4C-C5A67655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CCE8-12F6-4285-8D0B-F1CEBA00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5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4F0F-638D-4D1D-8134-5CAB37C2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8C37-F0C4-4AFC-8559-E6103B4B3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C17FF-B7CC-40CD-9698-3A929BBFE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CE68E-8C9D-442B-8C79-F783D91F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547A1-8EBD-4E7A-BEDF-7A2170B9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06C4-B641-462A-B47B-4BB61D0C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0524-9B0B-45B1-81D2-D6ECE06E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26532-3F15-4A9A-9EFC-0D2400C2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017F3-BFA8-48C5-991D-B7C7D739B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E01B7-25DC-4E1E-8988-C68BB94CE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37338-F39A-432E-920A-BC06D5B94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512C-685E-499A-9006-F62D30E1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12D86-5B58-4295-8799-B8D77DBA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FD861-A538-48FC-BB93-35602617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3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18C5-A197-4826-87D7-4D96B18C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A234D-64FF-477C-A4D9-2B3A138E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8B8FA-A7CD-4BFF-BB2D-28D4F072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A1961-58CB-4D99-AB8A-9FAF4911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5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25A90-C598-42E8-AB6F-541A7AB0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33ACB-263C-4389-A1AE-AB425B7A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E4032-5C8A-4252-A5E9-F2772910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7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9BB2-7272-4A7D-B9D8-E8C807A6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3CFEB-07EF-40DB-974B-B7D45B9E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B3DC6-7722-4612-8E51-5A8E7C251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2FBD6-745D-4216-807E-A198AB0F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3F38E-9958-4F20-9EB4-9E00BB85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2A0EC-1C41-49AB-A039-6B472B42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400-F845-4480-AFBA-51BCA76C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CCB33-5369-4029-808E-5957226E4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F02E1-E40F-4CD4-BF0D-7827FEE2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BBD6D-876F-43CA-A550-2068824FE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00EE0-B2AA-45EF-BB92-91BBF0CE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9C99-9A54-49DC-B5C8-AB794F84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FE125-28CC-4165-BF5A-AC73AC6A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940F7-C62E-471D-8453-9691658E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618AB-2808-4238-9C37-4DF470F99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BBD11-E2A5-4646-A6E2-90940E8703C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D57F-07BF-4C17-A937-BA6DB1E03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95DF-853E-41FF-9FEF-C6A08CD21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9F864-8C54-40EF-9C34-13C3FB3B1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8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disappointed-black-man-holding-head-thinking-about-problem-in-front-of-laptop-in-park-4560087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53522526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antart.com/barrymieny/art/Layered-Database-Source-Documents-348798124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3.jpg"/><Relationship Id="rId12" Type="http://schemas.openxmlformats.org/officeDocument/2006/relationships/hyperlink" Target="https://en.wikipedia.org/wiki/File:Google_Forms_2020_Logo.sv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8.svg"/><Relationship Id="rId10" Type="http://schemas.openxmlformats.org/officeDocument/2006/relationships/hyperlink" Target="https://freesvg.org/1535225266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n.bmstu.wiki/BEDO_DRAM_(Burst_Extended_Data_Output_DRAM)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droidpc.es/ssd-sandisk-ultra-1tb/" TargetMode="External"/><Relationship Id="rId5" Type="http://schemas.openxmlformats.org/officeDocument/2006/relationships/image" Target="../media/image22.jpg"/><Relationship Id="rId10" Type="http://schemas.openxmlformats.org/officeDocument/2006/relationships/hyperlink" Target="http://electronics.stackexchange.com/questions/222516/is-it-possible-to-replicate-the-eniac-using-logic-gates" TargetMode="External"/><Relationship Id="rId4" Type="http://schemas.openxmlformats.org/officeDocument/2006/relationships/hyperlink" Target="https://fanaticosdelhardware.com/intel-core-i5-8250u-avistado/" TargetMode="External"/><Relationship Id="rId9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pixnio.com/objects/electronics-devices/computer-components-pictures/external-rs232-serial-dialup-fax-modem" TargetMode="External"/><Relationship Id="rId7" Type="http://schemas.openxmlformats.org/officeDocument/2006/relationships/hyperlink" Target="https://technofaq.org/posts/2019/01/ces-2019-tech-highlights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phoneboy.com/2018/mobile-wimax-gets-80-million-users-by-2013" TargetMode="External"/><Relationship Id="rId4" Type="http://schemas.openxmlformats.org/officeDocument/2006/relationships/image" Target="../media/image26.gif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hyperlink" Target="https://www.wired.it/gadget/audio-e-tv/2018/03/31/google-home-prova/" TargetMode="External"/><Relationship Id="rId3" Type="http://schemas.openxmlformats.org/officeDocument/2006/relationships/hyperlink" Target="https://www.wired.it/gadget/accessori/2019/03/07/fitbit-versa-lite-edition-inspire-ace-2/" TargetMode="External"/><Relationship Id="rId7" Type="http://schemas.openxmlformats.org/officeDocument/2006/relationships/image" Target="../media/image16.svg"/><Relationship Id="rId12" Type="http://schemas.openxmlformats.org/officeDocument/2006/relationships/image" Target="../media/image3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htxt.co.za/2014/11/12/reviewed-apple-iphone-6/" TargetMode="External"/><Relationship Id="rId5" Type="http://schemas.openxmlformats.org/officeDocument/2006/relationships/hyperlink" Target="https://www.freepngimg.com/png/51800-desktop-computer-image-free-clipart-hd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9.png"/><Relationship Id="rId9" Type="http://schemas.openxmlformats.org/officeDocument/2006/relationships/hyperlink" Target="https://duncanstephen.net/this-ancient-laptop-is-the-only-key-to-the-most-valuable-supercars-on-the-plan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53522526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svg"/><Relationship Id="rId7" Type="http://schemas.openxmlformats.org/officeDocument/2006/relationships/image" Target="../media/image3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8.svg"/><Relationship Id="rId10" Type="http://schemas.openxmlformats.org/officeDocument/2006/relationships/image" Target="../media/image13.jpg"/><Relationship Id="rId4" Type="http://schemas.openxmlformats.org/officeDocument/2006/relationships/image" Target="../media/image17.png"/><Relationship Id="rId9" Type="http://schemas.openxmlformats.org/officeDocument/2006/relationships/hyperlink" Target="https://freesvg.org/153522526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en.wikipedia.org/wiki/File:Google_Forms_2020_Logo.svg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35.jpeg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8.svg"/><Relationship Id="rId10" Type="http://schemas.openxmlformats.org/officeDocument/2006/relationships/image" Target="../media/image13.jpg"/><Relationship Id="rId4" Type="http://schemas.openxmlformats.org/officeDocument/2006/relationships/image" Target="../media/image17.png"/><Relationship Id="rId9" Type="http://schemas.openxmlformats.org/officeDocument/2006/relationships/hyperlink" Target="https://freesvg.org/153522526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en.wikipedia.org/wiki/File:Google_Forms_2020_Logo.svg" TargetMode="External"/><Relationship Id="rId3" Type="http://schemas.openxmlformats.org/officeDocument/2006/relationships/image" Target="../media/image18.svg"/><Relationship Id="rId7" Type="http://schemas.openxmlformats.org/officeDocument/2006/relationships/image" Target="../media/image38.sv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36.jpeg"/><Relationship Id="rId10" Type="http://schemas.openxmlformats.org/officeDocument/2006/relationships/image" Target="../media/image13.jpg"/><Relationship Id="rId4" Type="http://schemas.openxmlformats.org/officeDocument/2006/relationships/image" Target="../media/image19.png"/><Relationship Id="rId9" Type="http://schemas.openxmlformats.org/officeDocument/2006/relationships/hyperlink" Target="https://freesvg.org/153522526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hyperlink" Target="https://en.wikipedia.org/wiki/File:Google_Forms_2020_Logo.svg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freesvg.org/1535225266" TargetMode="External"/><Relationship Id="rId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hyperlink" Target="https://www.deviantart.com/barrymieny/art/Layered-Database-Source-Documents-34879812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svg"/><Relationship Id="rId3" Type="http://schemas.openxmlformats.org/officeDocument/2006/relationships/image" Target="../media/image18.svg"/><Relationship Id="rId7" Type="http://schemas.openxmlformats.org/officeDocument/2006/relationships/hyperlink" Target="https://www.deviantart.com/barrymieny/art/Layered-Database-Source-Documents-348798124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hyperlink" Target="https://en.wikipedia.org/wiki/File:Google_Forms_2020_Logo.svg" TargetMode="External"/><Relationship Id="rId5" Type="http://schemas.openxmlformats.org/officeDocument/2006/relationships/image" Target="../media/image42.jpeg"/><Relationship Id="rId10" Type="http://schemas.openxmlformats.org/officeDocument/2006/relationships/image" Target="../media/image20.png"/><Relationship Id="rId4" Type="http://schemas.openxmlformats.org/officeDocument/2006/relationships/image" Target="../media/image41.jpeg"/><Relationship Id="rId9" Type="http://schemas.openxmlformats.org/officeDocument/2006/relationships/hyperlink" Target="https://freesvg.org/1535225266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freesvg.org/1535225266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45.jpeg"/><Relationship Id="rId12" Type="http://schemas.openxmlformats.org/officeDocument/2006/relationships/image" Target="../media/image1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43.jpeg"/><Relationship Id="rId10" Type="http://schemas.openxmlformats.org/officeDocument/2006/relationships/image" Target="../media/image13.jpg"/><Relationship Id="rId4" Type="http://schemas.openxmlformats.org/officeDocument/2006/relationships/image" Target="../media/image18.svg"/><Relationship Id="rId9" Type="http://schemas.openxmlformats.org/officeDocument/2006/relationships/hyperlink" Target="https://en.wikipedia.org/wiki/File:Google_Forms_2020_Logo.sv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choosealicense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4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hyperlink" Target="https://en.wikipedia.org/wiki/.crx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4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hyperlink" Target="https://en.wikipedia.org/wiki/.crx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3" Type="http://schemas.openxmlformats.org/officeDocument/2006/relationships/image" Target="../media/image16.svg"/><Relationship Id="rId7" Type="http://schemas.openxmlformats.org/officeDocument/2006/relationships/image" Target="../media/image4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hyperlink" Target="https://en.wikipedia.org/wiki/.crx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en.wikipedia.org/wiki/.crx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16.svg"/><Relationship Id="rId9" Type="http://schemas.openxmlformats.org/officeDocument/2006/relationships/hyperlink" Target="https://creativecommons.org/licenses/by-sa/3.0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13" Type="http://schemas.openxmlformats.org/officeDocument/2006/relationships/hyperlink" Target="https://freesvg.org/male-pc-user" TargetMode="External"/><Relationship Id="rId18" Type="http://schemas.openxmlformats.org/officeDocument/2006/relationships/image" Target="../media/image60.png"/><Relationship Id="rId3" Type="http://schemas.openxmlformats.org/officeDocument/2006/relationships/image" Target="../media/image15.png"/><Relationship Id="rId21" Type="http://schemas.openxmlformats.org/officeDocument/2006/relationships/image" Target="../media/image61.jpeg"/><Relationship Id="rId7" Type="http://schemas.openxmlformats.org/officeDocument/2006/relationships/image" Target="../media/image19.png"/><Relationship Id="rId12" Type="http://schemas.openxmlformats.org/officeDocument/2006/relationships/image" Target="../media/image57.png"/><Relationship Id="rId17" Type="http://schemas.openxmlformats.org/officeDocument/2006/relationships/hyperlink" Target="https://openclipart.org/detail/212872/css-document-by-isendrak-212872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9.pn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en.wikipedia.org/wiki/.crx" TargetMode="External"/><Relationship Id="rId5" Type="http://schemas.openxmlformats.org/officeDocument/2006/relationships/image" Target="../media/image17.png"/><Relationship Id="rId15" Type="http://schemas.openxmlformats.org/officeDocument/2006/relationships/hyperlink" Target="https://freesvg.org/1541611743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s://openclipart.org/detail/214902/javascript-file-by-computating-214902" TargetMode="External"/><Relationship Id="rId4" Type="http://schemas.openxmlformats.org/officeDocument/2006/relationships/image" Target="../media/image16.svg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13" Type="http://schemas.openxmlformats.org/officeDocument/2006/relationships/image" Target="../media/image62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www.groundup.org.za/article/beware-these-fake-claims-about-covid-19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freesvg.org/male-pc-user" TargetMode="External"/><Relationship Id="rId5" Type="http://schemas.openxmlformats.org/officeDocument/2006/relationships/image" Target="../media/image17.png"/><Relationship Id="rId15" Type="http://schemas.openxmlformats.org/officeDocument/2006/relationships/image" Target="../media/image63.jpg"/><Relationship Id="rId10" Type="http://schemas.openxmlformats.org/officeDocument/2006/relationships/image" Target="../media/image57.png"/><Relationship Id="rId4" Type="http://schemas.openxmlformats.org/officeDocument/2006/relationships/image" Target="../media/image16.svg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hyperlink" Target="https://www.flickr.com/photos/schultzstm/50100269377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png"/><Relationship Id="rId1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hyperlink" Target="https://freesvg.org/1535225266" TargetMode="External"/><Relationship Id="rId1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kateswish.blogspot.com/2011_01_01_archiv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49.jpg"/><Relationship Id="rId10" Type="http://schemas.openxmlformats.org/officeDocument/2006/relationships/image" Target="../media/image61.jpeg"/><Relationship Id="rId19" Type="http://schemas.openxmlformats.org/officeDocument/2006/relationships/hyperlink" Target="https://en.wikipedia.org/wiki/.crx" TargetMode="External"/><Relationship Id="rId4" Type="http://schemas.openxmlformats.org/officeDocument/2006/relationships/image" Target="../media/image16.svg"/><Relationship Id="rId9" Type="http://schemas.openxmlformats.org/officeDocument/2006/relationships/image" Target="../media/image65.svg"/><Relationship Id="rId14" Type="http://schemas.openxmlformats.org/officeDocument/2006/relationships/hyperlink" Target="https://freesvg.org/1541611743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kateswish.blogspot.com/2011_01_01_archive.html" TargetMode="External"/><Relationship Id="rId13" Type="http://schemas.openxmlformats.org/officeDocument/2006/relationships/diagramLayout" Target="../diagrams/layout1.xml"/><Relationship Id="rId18" Type="http://schemas.openxmlformats.org/officeDocument/2006/relationships/diagramLayout" Target="../diagrams/layout2.xml"/><Relationship Id="rId26" Type="http://schemas.openxmlformats.org/officeDocument/2006/relationships/image" Target="../media/image60.png"/><Relationship Id="rId3" Type="http://schemas.openxmlformats.org/officeDocument/2006/relationships/image" Target="../media/image15.png"/><Relationship Id="rId21" Type="http://schemas.microsoft.com/office/2007/relationships/diagramDrawing" Target="../diagrams/drawing2.xml"/><Relationship Id="rId7" Type="http://schemas.openxmlformats.org/officeDocument/2006/relationships/image" Target="../media/image19.png"/><Relationship Id="rId12" Type="http://schemas.openxmlformats.org/officeDocument/2006/relationships/diagramData" Target="../diagrams/data1.xml"/><Relationship Id="rId17" Type="http://schemas.openxmlformats.org/officeDocument/2006/relationships/diagramData" Target="../diagrams/data2.xml"/><Relationship Id="rId25" Type="http://schemas.openxmlformats.org/officeDocument/2006/relationships/hyperlink" Target="https://openclipart.org/detail/212872/css-document-by-isendrak-212872" TargetMode="External"/><Relationship Id="rId2" Type="http://schemas.openxmlformats.org/officeDocument/2006/relationships/notesSlide" Target="../notesSlides/notesSlide26.xml"/><Relationship Id="rId16" Type="http://schemas.microsoft.com/office/2007/relationships/diagramDrawing" Target="../diagrams/drawing1.xml"/><Relationship Id="rId20" Type="http://schemas.openxmlformats.org/officeDocument/2006/relationships/diagramColors" Target="../diagrams/colors2.xml"/><Relationship Id="rId29" Type="http://schemas.openxmlformats.org/officeDocument/2006/relationships/hyperlink" Target="https://en.wikipedia.org/wiki/.cr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freesvg.org/1541611743" TargetMode="External"/><Relationship Id="rId24" Type="http://schemas.openxmlformats.org/officeDocument/2006/relationships/image" Target="../media/image59.png"/><Relationship Id="rId5" Type="http://schemas.openxmlformats.org/officeDocument/2006/relationships/image" Target="../media/image17.png"/><Relationship Id="rId15" Type="http://schemas.openxmlformats.org/officeDocument/2006/relationships/diagramColors" Target="../diagrams/colors1.xml"/><Relationship Id="rId23" Type="http://schemas.openxmlformats.org/officeDocument/2006/relationships/hyperlink" Target="https://en.wikipedia.org/wiki/File:Binary-icon.png" TargetMode="External"/><Relationship Id="rId28" Type="http://schemas.openxmlformats.org/officeDocument/2006/relationships/image" Target="../media/image50.png"/><Relationship Id="rId10" Type="http://schemas.openxmlformats.org/officeDocument/2006/relationships/image" Target="../media/image58.png"/><Relationship Id="rId19" Type="http://schemas.openxmlformats.org/officeDocument/2006/relationships/diagramQuickStyle" Target="../diagrams/quickStyle2.xml"/><Relationship Id="rId4" Type="http://schemas.openxmlformats.org/officeDocument/2006/relationships/image" Target="../media/image16.svg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diagramQuickStyle" Target="../diagrams/quickStyle1.xml"/><Relationship Id="rId22" Type="http://schemas.openxmlformats.org/officeDocument/2006/relationships/image" Target="../media/image66.png"/><Relationship Id="rId27" Type="http://schemas.openxmlformats.org/officeDocument/2006/relationships/hyperlink" Target="https://openclipart.org/detail/214902/javascript-file-by-computating-214902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s://windytheplaneh.deviantart.com/art/Chromium-logo-vector-611331188" TargetMode="External"/><Relationship Id="rId18" Type="http://schemas.openxmlformats.org/officeDocument/2006/relationships/image" Target="../media/image74.png"/><Relationship Id="rId3" Type="http://schemas.openxmlformats.org/officeDocument/2006/relationships/hyperlink" Target="https://commons.m.wikimedia.org/wiki/File:Firefox_logo,_2019.svg" TargetMode="External"/><Relationship Id="rId21" Type="http://schemas.openxmlformats.org/officeDocument/2006/relationships/hyperlink" Target="https://perseus523.blogspot.com/2018/12/netscape-el-primer-navegador-comercial.html" TargetMode="External"/><Relationship Id="rId7" Type="http://schemas.openxmlformats.org/officeDocument/2006/relationships/hyperlink" Target="https://androidtr.es/2020/06/08/brave-browser-autocompletaba-con-referidos-los-enlaces-de-sus-usuarios/" TargetMode="External"/><Relationship Id="rId12" Type="http://schemas.openxmlformats.org/officeDocument/2006/relationships/image" Target="../media/image71.png"/><Relationship Id="rId17" Type="http://schemas.openxmlformats.org/officeDocument/2006/relationships/hyperlink" Target="http://desciclopedia.ws/wiki/Opera_Mini" TargetMode="External"/><Relationship Id="rId25" Type="http://schemas.openxmlformats.org/officeDocument/2006/relationships/image" Target="../media/image78.png"/><Relationship Id="rId2" Type="http://schemas.openxmlformats.org/officeDocument/2006/relationships/image" Target="../media/image67.png"/><Relationship Id="rId16" Type="http://schemas.openxmlformats.org/officeDocument/2006/relationships/image" Target="../media/image73.jp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hyperlink" Target="https://goaskleo.com/change-the-search-engine-in-microsoft-edge/" TargetMode="External"/><Relationship Id="rId24" Type="http://schemas.openxmlformats.org/officeDocument/2006/relationships/image" Target="../media/image77.png"/><Relationship Id="rId5" Type="http://schemas.openxmlformats.org/officeDocument/2006/relationships/hyperlink" Target="https://en.wikipedia.org/wiki/.crx" TargetMode="External"/><Relationship Id="rId15" Type="http://schemas.openxmlformats.org/officeDocument/2006/relationships/hyperlink" Target="https://namu.moe/w/Safari" TargetMode="External"/><Relationship Id="rId23" Type="http://schemas.openxmlformats.org/officeDocument/2006/relationships/hyperlink" Target="http://lamiradadelreplicante.com/2016/02/03/linux-tiene-un-problema-con-la-seguridad-de-webkit/" TargetMode="External"/><Relationship Id="rId10" Type="http://schemas.openxmlformats.org/officeDocument/2006/relationships/image" Target="../media/image70.jpg"/><Relationship Id="rId19" Type="http://schemas.openxmlformats.org/officeDocument/2006/relationships/hyperlink" Target="https://de.wikipedia.org/wiki/SeaMonkey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commons.wikimedia.org/wiki/File:Safari_browser_logo.svg" TargetMode="External"/><Relationship Id="rId14" Type="http://schemas.openxmlformats.org/officeDocument/2006/relationships/image" Target="../media/image72.png"/><Relationship Id="rId22" Type="http://schemas.openxmlformats.org/officeDocument/2006/relationships/image" Target="../media/image76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1541611743" TargetMode="External"/><Relationship Id="rId13" Type="http://schemas.openxmlformats.org/officeDocument/2006/relationships/image" Target="../media/image7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8.png"/><Relationship Id="rId12" Type="http://schemas.openxmlformats.org/officeDocument/2006/relationships/hyperlink" Target="https://openclipart.org/detail/214902/javascript-file-by-computating-214902" TargetMode="External"/><Relationship Id="rId2" Type="http://schemas.openxmlformats.org/officeDocument/2006/relationships/diagramData" Target="../diagrams/data3.xml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81.png"/><Relationship Id="rId10" Type="http://schemas.openxmlformats.org/officeDocument/2006/relationships/hyperlink" Target="https://openclipart.org/detail/212872/css-document-by-isendrak-212872" TargetMode="Externa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9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ukirk/8540279911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541611743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30953&amp;picture=basic-triangle-shape" TargetMode="External"/><Relationship Id="rId7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en.wikipedia.org/wiki/.crx" TargetMode="Externa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cern.ch/hypertext/WWW/TheProject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" TargetMode="External"/><Relationship Id="rId2" Type="http://schemas.openxmlformats.org/officeDocument/2006/relationships/hyperlink" Target="https://www.webdesignmuseum.org/exhibitions/web-design-in-the-90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writingforstudents.com/mern-stack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9980" y="3640323"/>
            <a:ext cx="8418786" cy="1803512"/>
          </a:xfrm>
        </p:spPr>
        <p:txBody>
          <a:bodyPr>
            <a:normAutofit/>
          </a:bodyPr>
          <a:lstStyle/>
          <a:p>
            <a:r>
              <a:rPr lang="en-US" sz="3200" dirty="0"/>
              <a:t>Prasanna Karthik Vairam</a:t>
            </a:r>
            <a:br>
              <a:rPr lang="en-US" sz="3200" dirty="0"/>
            </a:br>
            <a:r>
              <a:rPr lang="en-US" sz="3200" dirty="0"/>
              <a:t>Lecturer</a:t>
            </a:r>
            <a:br>
              <a:rPr lang="en-US" sz="3200" dirty="0"/>
            </a:br>
            <a:r>
              <a:rPr lang="en-US" sz="2700" dirty="0"/>
              <a:t>Department of Computer Science</a:t>
            </a:r>
            <a:br>
              <a:rPr lang="en-US" sz="2700" dirty="0"/>
            </a:br>
            <a:r>
              <a:rPr lang="en-US" sz="2700" dirty="0"/>
              <a:t>NUS School of Computing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99977" y="2076460"/>
            <a:ext cx="8418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IT 5007: Software Engineering on Application Architecture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9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 (Second half)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A0AC8-2E0A-4319-B319-9BD6702F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4AA4A2-48A2-4FBA-ACB8-A0BBA83832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81247"/>
              </p:ext>
            </p:extLst>
          </p:nvPr>
        </p:nvGraphicFramePr>
        <p:xfrm>
          <a:off x="838199" y="1825625"/>
          <a:ext cx="9480260" cy="32359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96612">
                  <a:extLst>
                    <a:ext uri="{9D8B030D-6E8A-4147-A177-3AD203B41FA5}">
                      <a16:colId xmlns:a16="http://schemas.microsoft.com/office/drawing/2014/main" val="3871234146"/>
                    </a:ext>
                  </a:extLst>
                </a:gridCol>
                <a:gridCol w="7583648">
                  <a:extLst>
                    <a:ext uri="{9D8B030D-6E8A-4147-A177-3AD203B41FA5}">
                      <a16:colId xmlns:a16="http://schemas.microsoft.com/office/drawing/2014/main" val="106534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4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development: Integration with 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3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development: React 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02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development: React forms, React Bootstrap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Mobile Application Front End Development: </a:t>
                      </a:r>
                      <a:r>
                        <a:rPr lang="en-US" dirty="0" err="1"/>
                        <a:t>ReactNative</a:t>
                      </a:r>
                      <a:r>
                        <a:rPr lang="en-US" dirty="0"/>
                        <a:t> basics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3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Mobile Application Front 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3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Performance of Applications and Design for Security and Privacy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8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6973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ECB8630-E776-441C-BBB4-356E931323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383457"/>
              </p:ext>
            </p:extLst>
          </p:nvPr>
        </p:nvGraphicFramePr>
        <p:xfrm>
          <a:off x="390525" y="1224598"/>
          <a:ext cx="11372852" cy="547270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69224">
                  <a:extLst>
                    <a:ext uri="{9D8B030D-6E8A-4147-A177-3AD203B41FA5}">
                      <a16:colId xmlns:a16="http://schemas.microsoft.com/office/drawing/2014/main" val="3871234146"/>
                    </a:ext>
                  </a:extLst>
                </a:gridCol>
                <a:gridCol w="4988626">
                  <a:extLst>
                    <a:ext uri="{9D8B030D-6E8A-4147-A177-3AD203B41FA5}">
                      <a16:colId xmlns:a16="http://schemas.microsoft.com/office/drawing/2014/main" val="1065342045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3062230"/>
                    </a:ext>
                  </a:extLst>
                </a:gridCol>
                <a:gridCol w="2210420">
                  <a:extLst>
                    <a:ext uri="{9D8B030D-6E8A-4147-A177-3AD203B41FA5}">
                      <a16:colId xmlns:a16="http://schemas.microsoft.com/office/drawing/2014/main" val="4042125633"/>
                    </a:ext>
                  </a:extLst>
                </a:gridCol>
                <a:gridCol w="2675907">
                  <a:extLst>
                    <a:ext uri="{9D8B030D-6E8A-4147-A177-3AD203B41FA5}">
                      <a16:colId xmlns:a16="http://schemas.microsoft.com/office/drawing/2014/main" val="3895370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Supplementary</a:t>
                      </a:r>
                    </a:p>
                    <a:p>
                      <a:r>
                        <a:rPr lang="en-US" dirty="0"/>
                        <a:t>Materials (Video)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4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GraphQL</a:t>
                      </a:r>
                      <a:r>
                        <a:rPr lang="en-US" dirty="0"/>
                        <a:t>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Webpack codebase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3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development: Modularization, Integration with 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Modularization codebase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02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development: Bootstrap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Bootstrap codebase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Back-end],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 on web </a:t>
                      </a:r>
                      <a:r>
                        <a:rPr lang="en-US" dirty="0" err="1"/>
                        <a:t>development:React</a:t>
                      </a:r>
                      <a:r>
                        <a:rPr lang="en-US" dirty="0"/>
                        <a:t> Router, Web3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A4]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[Advanced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3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Mobile Application Front End Development: </a:t>
                      </a:r>
                      <a:r>
                        <a:rPr lang="en-US" dirty="0" err="1"/>
                        <a:t>ReactNative</a:t>
                      </a:r>
                      <a:r>
                        <a:rPr lang="en-US" dirty="0"/>
                        <a:t> basics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Installation video for React Native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34637"/>
                  </a:ext>
                </a:extLst>
              </a:tr>
              <a:tr h="621305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Mobile Application Front End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8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Topics: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Cloud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Installation video for Amazon EC2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6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READING WEEK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Features]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90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9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68EB-50FE-4EC9-B8E0-B77C760F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Instructor:</a:t>
            </a:r>
          </a:p>
          <a:p>
            <a:pPr lvl="1"/>
            <a:r>
              <a:rPr lang="en-US"/>
              <a:t>Prasanna Karthik Vairam (Lecturer)</a:t>
            </a:r>
          </a:p>
          <a:p>
            <a:endParaRPr lang="en-US"/>
          </a:p>
          <a:p>
            <a:r>
              <a:rPr lang="en-US"/>
              <a:t>TAs: </a:t>
            </a:r>
          </a:p>
          <a:p>
            <a:pPr lvl="1"/>
            <a:r>
              <a:rPr lang="en-US"/>
              <a:t>Ng Jin Pei</a:t>
            </a:r>
          </a:p>
          <a:p>
            <a:pPr lvl="1"/>
            <a:r>
              <a:rPr lang="en-US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4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Right Infringments on NUS Course Materials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4214598"/>
            <a:ext cx="9144000" cy="1655762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All course participants (including permitted guest students) who have access to the course materials on </a:t>
            </a:r>
            <a:r>
              <a:rPr lang="en-US" dirty="0" err="1"/>
              <a:t>LumiNUS</a:t>
            </a:r>
            <a:r>
              <a:rPr lang="en-US" dirty="0"/>
              <a:t> or any approved platforms by NUS for delivery of  NUS modules are not allowed to re-distribute the contents  in any forms to third parties without the explicit consent from the module instructors or authorized NUS officials</a:t>
            </a:r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46" y="142876"/>
            <a:ext cx="2576513" cy="12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3589814"/>
          <a:ext cx="10515600" cy="8229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88235919"/>
                    </a:ext>
                  </a:extLst>
                </a:gridCol>
                <a:gridCol w="9829800">
                  <a:extLst>
                    <a:ext uri="{9D8B030D-6E8A-4147-A177-3AD203B41FA5}">
                      <a16:colId xmlns:a16="http://schemas.microsoft.com/office/drawing/2014/main" val="3406816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T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endParaRPr lang="en-US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720" marT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16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03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367560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Part-1</a:t>
            </a:r>
          </a:p>
          <a:p>
            <a:pPr algn="ctr"/>
            <a:r>
              <a:rPr lang="en-US" sz="4000" b="1" dirty="0">
                <a:solidFill>
                  <a:srgbClr val="0070C0"/>
                </a:solidFill>
              </a:rPr>
              <a:t>Introduction to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21028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A128EA-2808-46F9-BD4E-CB1A60257214}"/>
              </a:ext>
            </a:extLst>
          </p:cNvPr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Software Development Ecosystem</a:t>
            </a:r>
          </a:p>
        </p:txBody>
      </p:sp>
    </p:spTree>
    <p:extLst>
      <p:ext uri="{BB962C8B-B14F-4D97-AF65-F5344CB8AC3E}">
        <p14:creationId xmlns:p14="http://schemas.microsoft.com/office/powerpoint/2010/main" val="32399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Dev Ecosystem Today!</a:t>
            </a:r>
            <a:endParaRPr lang="en-US" dirty="0"/>
          </a:p>
        </p:txBody>
      </p:sp>
      <p:pic>
        <p:nvPicPr>
          <p:cNvPr id="2050" name="Picture 2" descr="Development Technologies Landscape (2015) · Hao&amp;#39;s learning log">
            <a:extLst>
              <a:ext uri="{FF2B5EF4-FFF2-40B4-BE49-F238E27FC236}">
                <a16:creationId xmlns:a16="http://schemas.microsoft.com/office/drawing/2014/main" id="{42E02525-F771-416E-94B7-087CDC93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78" y="1547486"/>
            <a:ext cx="6766784" cy="522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56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about tomorrow?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Likely that most of these tools/techniques will be obsolete!</a:t>
            </a:r>
          </a:p>
          <a:p>
            <a:r>
              <a:rPr lang="en-US"/>
              <a:t>The ecosystem is not static, like, say, IT5003 – DS/Algorithms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Key question in your mind: Why are we here then?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9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famous quote from 1981…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"640K ought to be enough for anybody.”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355454-6470-4DB2-AF30-A0E26C2FC213}"/>
              </a:ext>
            </a:extLst>
          </p:cNvPr>
          <p:cNvSpPr txBox="1">
            <a:spLocks/>
          </p:cNvSpPr>
          <p:nvPr/>
        </p:nvSpPr>
        <p:spPr>
          <a:xfrm>
            <a:off x="764098" y="4419221"/>
            <a:ext cx="10515600" cy="2226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Key takeaway of this module: </a:t>
            </a:r>
            <a:r>
              <a:rPr lang="en-US" dirty="0"/>
              <a:t>Be prepared for the future!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But first understand what happened in the past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D33C-0072-4815-9B54-58D3FF262B7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3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266E11-2786-4666-98BE-21E71FEC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AD63B-8505-477E-85D4-1A88A9005003}"/>
              </a:ext>
            </a:extLst>
          </p:cNvPr>
          <p:cNvCxnSpPr>
            <a:cxnSpLocks/>
          </p:cNvCxnSpPr>
          <p:nvPr/>
        </p:nvCxnSpPr>
        <p:spPr>
          <a:xfrm flipH="1">
            <a:off x="7071919" y="3429000"/>
            <a:ext cx="1746307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523AA-EE5E-442D-B4CC-B51D1B8FDB1C}"/>
              </a:ext>
            </a:extLst>
          </p:cNvPr>
          <p:cNvCxnSpPr>
            <a:cxnSpLocks/>
          </p:cNvCxnSpPr>
          <p:nvPr/>
        </p:nvCxnSpPr>
        <p:spPr>
          <a:xfrm flipH="1" flipV="1">
            <a:off x="4202010" y="342899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3D4A80-7EF0-492C-8402-CEE6380F2165}"/>
              </a:ext>
            </a:extLst>
          </p:cNvPr>
          <p:cNvSpPr txBox="1"/>
          <p:nvPr/>
        </p:nvSpPr>
        <p:spPr>
          <a:xfrm>
            <a:off x="2170120" y="4711959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0B4B2-4117-4397-9DA1-CBD476B81BAB}"/>
              </a:ext>
            </a:extLst>
          </p:cNvPr>
          <p:cNvSpPr txBox="1"/>
          <p:nvPr/>
        </p:nvSpPr>
        <p:spPr>
          <a:xfrm>
            <a:off x="5881602" y="4711959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Logic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94140-BD36-4B1D-BA63-65B75CFA0DCD}"/>
              </a:ext>
            </a:extLst>
          </p:cNvPr>
          <p:cNvSpPr txBox="1"/>
          <p:nvPr/>
        </p:nvSpPr>
        <p:spPr>
          <a:xfrm>
            <a:off x="9401326" y="471195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10B51-EF48-4DC8-86BB-8EF1C51D6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7214" y="2641906"/>
            <a:ext cx="1664933" cy="166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E4DDD-C842-4DA7-8ACA-3A098256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18226" y="2378746"/>
            <a:ext cx="1788559" cy="1788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E92CF-2D5D-4347-B59B-1FA3AB7FA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09" y="2781440"/>
            <a:ext cx="3074883" cy="15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AE887-8C25-44FD-8ED0-1B9D3B9EC8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0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Software to Underlying Devices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1CA66-6228-4624-AA3A-1821EEC1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411EAC-9A73-4462-9C82-B7311FA17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59767" y="2489930"/>
            <a:ext cx="1077324" cy="1077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230EB6-7FF8-42B0-BD95-365E2534A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708663" y="2584793"/>
            <a:ext cx="1077323" cy="1077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A709D-0A95-4180-B362-7A53990F9A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61358" y="4333919"/>
            <a:ext cx="547305" cy="7347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62630C-A63D-408D-B739-F663E05FE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348948" y="3317517"/>
            <a:ext cx="1077323" cy="10773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2C7EF9-C42D-450A-AB61-BC7A005A11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242" y="3173055"/>
            <a:ext cx="2185255" cy="12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-0.42201 3.33333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the dynamic ecosystem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Each innovation in underlying systems brought about a new software dev product!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37CAC-6FEC-4951-95CD-FBAAC3305482}"/>
              </a:ext>
            </a:extLst>
          </p:cNvPr>
          <p:cNvSpPr txBox="1">
            <a:spLocks/>
          </p:cNvSpPr>
          <p:nvPr/>
        </p:nvSpPr>
        <p:spPr>
          <a:xfrm>
            <a:off x="655040" y="5461232"/>
            <a:ext cx="10515600" cy="492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What were the innovations/changes over the years?</a:t>
            </a:r>
          </a:p>
        </p:txBody>
      </p:sp>
    </p:spTree>
    <p:extLst>
      <p:ext uri="{BB962C8B-B14F-4D97-AF65-F5344CB8AC3E}">
        <p14:creationId xmlns:p14="http://schemas.microsoft.com/office/powerpoint/2010/main" val="29349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the dynamic ecosystem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Server-side innovations [1990 onwards]</a:t>
            </a:r>
          </a:p>
          <a:p>
            <a:pPr lvl="1"/>
            <a:r>
              <a:rPr lang="en-US"/>
              <a:t>High powered CPU [Multi-core, Multi-processor, high-speed computing]</a:t>
            </a:r>
          </a:p>
          <a:p>
            <a:pPr lvl="1"/>
            <a:r>
              <a:rPr lang="en-US"/>
              <a:t>Larger Storages [Several TB]</a:t>
            </a:r>
          </a:p>
          <a:p>
            <a:pPr lvl="1"/>
            <a:r>
              <a:rPr lang="en-US"/>
              <a:t>Larger RAM [TB?]</a:t>
            </a:r>
          </a:p>
          <a:p>
            <a:pPr lvl="1"/>
            <a:r>
              <a:rPr lang="en-US"/>
              <a:t>Future</a:t>
            </a:r>
          </a:p>
          <a:p>
            <a:pPr lvl="2"/>
            <a:r>
              <a:rPr lang="en-US"/>
              <a:t>Carbon nanotubes</a:t>
            </a:r>
          </a:p>
          <a:p>
            <a:pPr lvl="2"/>
            <a:r>
              <a:rPr lang="en-US"/>
              <a:t>Quantum computing</a:t>
            </a:r>
          </a:p>
          <a:p>
            <a:pPr lvl="2"/>
            <a:r>
              <a:rPr lang="en-US"/>
              <a:t>ML accelerators</a:t>
            </a:r>
          </a:p>
          <a:p>
            <a:pPr lvl="1"/>
            <a:endParaRPr lang="en-US" dirty="0"/>
          </a:p>
        </p:txBody>
      </p:sp>
      <p:pic>
        <p:nvPicPr>
          <p:cNvPr id="6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72CD7EAF-D99A-4E54-A682-8F6749B0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96" y="-37707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CA6B2-A537-4498-A42B-50B4EE4F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67735" y="2987856"/>
            <a:ext cx="2352754" cy="1384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7D924-076B-4FFC-935C-374CBCAD9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5356929"/>
            <a:ext cx="2226218" cy="12471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BBF03C-FFC0-4066-B307-9AF60618C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71624" y="5248275"/>
            <a:ext cx="1818594" cy="124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68EC80-D080-4637-9CC3-F453E1428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05932" y="2896323"/>
            <a:ext cx="3665115" cy="19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the dynamic ecosystem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Network-side innovations [2005 onwards]</a:t>
            </a:r>
          </a:p>
          <a:p>
            <a:pPr lvl="1"/>
            <a:r>
              <a:rPr lang="en-US"/>
              <a:t>Telecom Network (Dial up connections)</a:t>
            </a:r>
          </a:p>
          <a:p>
            <a:pPr lvl="1"/>
            <a:r>
              <a:rPr lang="en-US"/>
              <a:t>Internet innovations (web/browser caching)</a:t>
            </a:r>
          </a:p>
          <a:p>
            <a:pPr lvl="1"/>
            <a:r>
              <a:rPr lang="en-US"/>
              <a:t>2G/3G/4G/5G technologies</a:t>
            </a:r>
          </a:p>
          <a:p>
            <a:pPr lvl="1"/>
            <a:r>
              <a:rPr lang="en-US"/>
              <a:t>Future:</a:t>
            </a:r>
          </a:p>
          <a:p>
            <a:pPr lvl="2"/>
            <a:r>
              <a:rPr lang="en-US"/>
              <a:t>6G + for sure</a:t>
            </a:r>
          </a:p>
          <a:p>
            <a:pPr lvl="2"/>
            <a:r>
              <a:rPr lang="en-US"/>
              <a:t>Edge computing?</a:t>
            </a:r>
          </a:p>
          <a:p>
            <a:pPr lvl="2"/>
            <a:r>
              <a:rPr lang="en-US"/>
              <a:t>Peer-to-peer technologies? (IPFS)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87A11-4901-4632-9642-840DABCCE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9501" y="1862538"/>
            <a:ext cx="2060299" cy="1545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D2D0D9-62D1-4462-ABDB-CBE6CFCAD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96450" y="3916972"/>
            <a:ext cx="2403200" cy="1899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740A3F-30D3-4ABC-AB24-3AFB000B2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80983" y="4748558"/>
            <a:ext cx="1906357" cy="1744317"/>
          </a:xfrm>
          <a:prstGeom prst="rect">
            <a:avLst/>
          </a:prstGeom>
        </p:spPr>
      </p:pic>
      <p:pic>
        <p:nvPicPr>
          <p:cNvPr id="10" name="Graphic 9" descr="Syncing cloud">
            <a:extLst>
              <a:ext uri="{FF2B5EF4-FFF2-40B4-BE49-F238E27FC236}">
                <a16:creationId xmlns:a16="http://schemas.microsoft.com/office/drawing/2014/main" id="{729212A2-FFEB-4ACD-8EFC-8545F33BB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0983" y="-410884"/>
            <a:ext cx="2525486" cy="2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0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40A651F-41EC-4112-AC69-06DEC7C6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73817" y="4326422"/>
            <a:ext cx="3875760" cy="2178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the dynamic ecosystem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 device-side innovations [2012 onwards]</a:t>
            </a:r>
          </a:p>
          <a:p>
            <a:pPr lvl="1"/>
            <a:r>
              <a:rPr lang="en-US"/>
              <a:t>Desktop</a:t>
            </a:r>
          </a:p>
          <a:p>
            <a:pPr lvl="1"/>
            <a:r>
              <a:rPr lang="en-US"/>
              <a:t>Laptop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IoT Devices</a:t>
            </a:r>
          </a:p>
          <a:p>
            <a:pPr lvl="1"/>
            <a:r>
              <a:rPr lang="en-US"/>
              <a:t>Wearables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8EA4C-7248-4B30-9C0C-DC903B1EB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03068" y="2301997"/>
            <a:ext cx="2563453" cy="1626939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2ED8111-5560-4032-B0A2-766F9CEE1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2673" y="365125"/>
            <a:ext cx="1471127" cy="1471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6664E-8BF3-481B-9966-5F0CC022F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27301" y="2542369"/>
            <a:ext cx="2162764" cy="1216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FC3692-0BDB-46A0-B62C-535FAF2CB9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650845" y="2542368"/>
            <a:ext cx="2168642" cy="1216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2621EF-5368-4EEE-BE92-A6274DBFE9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381401" y="4366515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the dynamic ecosystem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 Logic [Startup boom!]</a:t>
            </a:r>
          </a:p>
          <a:p>
            <a:pPr lvl="1"/>
            <a:r>
              <a:rPr lang="en-US"/>
              <a:t>Machine Learning/Analytics </a:t>
            </a:r>
          </a:p>
          <a:p>
            <a:pPr lvl="1"/>
            <a:r>
              <a:rPr lang="en-US"/>
              <a:t>Security issues</a:t>
            </a:r>
          </a:p>
          <a:p>
            <a:pPr lvl="1"/>
            <a:r>
              <a:rPr lang="en-US"/>
              <a:t>Interactive applications</a:t>
            </a:r>
          </a:p>
          <a:p>
            <a:pPr lvl="1"/>
            <a:r>
              <a:rPr lang="en-US"/>
              <a:t>Future?</a:t>
            </a:r>
          </a:p>
          <a:p>
            <a:pPr lvl="2"/>
            <a:r>
              <a:rPr lang="en-US"/>
              <a:t>Virtual Reality</a:t>
            </a:r>
          </a:p>
          <a:p>
            <a:pPr lvl="2"/>
            <a:r>
              <a:rPr lang="en-US"/>
              <a:t>Augmented Reality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3226FA-2D42-4148-8761-72BF1EB6FF22}"/>
              </a:ext>
            </a:extLst>
          </p:cNvPr>
          <p:cNvSpPr txBox="1">
            <a:spLocks/>
          </p:cNvSpPr>
          <p:nvPr/>
        </p:nvSpPr>
        <p:spPr>
          <a:xfrm>
            <a:off x="655040" y="5461232"/>
            <a:ext cx="10515600" cy="492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/>
              <a:t>What next? Send in your comments!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D9D97-3E88-4E56-9A8D-346BE70E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1978" y="230188"/>
            <a:ext cx="1077323" cy="10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0147-8DBD-4327-8BC3-E94A9A5D014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4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 down the memory lane..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08D481-DEAC-4E9F-A86D-0B845AF2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37CAC-6FEC-4951-95CD-FBAAC3305482}"/>
              </a:ext>
            </a:extLst>
          </p:cNvPr>
          <p:cNvSpPr txBox="1">
            <a:spLocks/>
          </p:cNvSpPr>
          <p:nvPr/>
        </p:nvSpPr>
        <p:spPr>
          <a:xfrm>
            <a:off x="655040" y="5498939"/>
            <a:ext cx="10515600" cy="492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dirty="0"/>
              <a:t>Let us look at </a:t>
            </a:r>
            <a:r>
              <a:rPr lang="en-US" b="1" dirty="0">
                <a:solidFill>
                  <a:srgbClr val="FF0000"/>
                </a:solidFill>
              </a:rPr>
              <a:t>historical turning points</a:t>
            </a:r>
            <a:r>
              <a:rPr lang="en-US" dirty="0"/>
              <a:t> and </a:t>
            </a:r>
            <a:r>
              <a:rPr lang="en-US" u="sng" dirty="0"/>
              <a:t>how it affected our software design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208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Example-1 (1990s Desktop Application)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932F6-4F10-4294-BE09-D150D4BBB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693E254F-1E48-417E-82CE-70B8C9EE8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DD47A755-7DF7-4AA8-8FD9-5A3067DE6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7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10820B4E-3294-4D0E-A563-AB93FACF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9109-9F89-4C94-BC2B-DEFB0C6F08B8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16DAB5-5567-4366-AA76-BCD17A764964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5C9BCE-B3C0-4E0E-8E71-D3DC23B53706}"/>
              </a:ext>
            </a:extLst>
          </p:cNvPr>
          <p:cNvSpPr txBox="1"/>
          <p:nvPr/>
        </p:nvSpPr>
        <p:spPr>
          <a:xfrm>
            <a:off x="1462241" y="6187602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15828-A5D7-4AEF-A5AA-4C8478A74E2D}"/>
              </a:ext>
            </a:extLst>
          </p:cNvPr>
          <p:cNvSpPr txBox="1"/>
          <p:nvPr/>
        </p:nvSpPr>
        <p:spPr>
          <a:xfrm>
            <a:off x="5310104" y="6206262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Slow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11A3C-65E4-417E-9A5D-599512F5D77E}"/>
              </a:ext>
            </a:extLst>
          </p:cNvPr>
          <p:cNvSpPr txBox="1"/>
          <p:nvPr/>
        </p:nvSpPr>
        <p:spPr>
          <a:xfrm>
            <a:off x="9374103" y="6207818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Server</a:t>
            </a:r>
          </a:p>
        </p:txBody>
      </p:sp>
      <p:pic>
        <p:nvPicPr>
          <p:cNvPr id="3076" name="Picture 4" descr="Windows 95 is now an app you can download and install on macOS, Windows,  and Linux - The Verge">
            <a:extLst>
              <a:ext uri="{FF2B5EF4-FFF2-40B4-BE49-F238E27FC236}">
                <a16:creationId xmlns:a16="http://schemas.microsoft.com/office/drawing/2014/main" id="{66168BCA-4710-4EC2-9DF0-031FC922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277" y="2656506"/>
            <a:ext cx="2293776" cy="17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C70FA5-966D-4CC7-913D-D458A0360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46015" y="1875585"/>
            <a:ext cx="490502" cy="490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E97480-BE93-4E38-81E2-C77209330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238907" y="1829631"/>
            <a:ext cx="607698" cy="6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Example-1 (1990s Desktop Application)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DD6FA-1D7B-415F-A3E5-A50430FC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4" descr="Windows 95 is now an app you can download and install on macOS, Windows,  and Linux - The Verge">
            <a:extLst>
              <a:ext uri="{FF2B5EF4-FFF2-40B4-BE49-F238E27FC236}">
                <a16:creationId xmlns:a16="http://schemas.microsoft.com/office/drawing/2014/main" id="{A842CEB3-15DA-4CD7-BB5F-3F9CB880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545" y="1450107"/>
            <a:ext cx="6996219" cy="5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1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68EB-50FE-4EC9-B8E0-B77C760F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Modular Credits: 4 Units</a:t>
            </a:r>
          </a:p>
          <a:p>
            <a:r>
              <a:rPr lang="en-US"/>
              <a:t>Prerequisite: IT5003 Data Structures and Algorithms</a:t>
            </a:r>
          </a:p>
          <a:p>
            <a:r>
              <a:rPr lang="en-US"/>
              <a:t>Evaluation Criteria</a:t>
            </a:r>
          </a:p>
          <a:p>
            <a:pPr lvl="1"/>
            <a:r>
              <a:rPr lang="en-US"/>
              <a:t>Project: 50%</a:t>
            </a:r>
          </a:p>
          <a:p>
            <a:pPr lvl="1"/>
            <a:r>
              <a:rPr lang="en-US"/>
              <a:t>Programming assignments: 50%</a:t>
            </a:r>
          </a:p>
          <a:p>
            <a:r>
              <a:rPr lang="en-US"/>
              <a:t>Lecture Time: Tuesday (6.30 pm- 9.30 pm)</a:t>
            </a:r>
          </a:p>
          <a:p>
            <a:r>
              <a:rPr lang="en-US"/>
              <a:t>Venue: Seminar Room 1 </a:t>
            </a:r>
          </a:p>
          <a:p>
            <a:r>
              <a:rPr lang="en-US"/>
              <a:t>Lecture Materials: Canvas</a:t>
            </a:r>
          </a:p>
          <a:p>
            <a:r>
              <a:rPr lang="en-US"/>
              <a:t>Discussions: Canvas</a:t>
            </a:r>
          </a:p>
          <a:p>
            <a:r>
              <a:rPr lang="en-US"/>
              <a:t>1-1 Questions with instructor: MS Teams Chat (24x7)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Example-2 (1990s Web Application)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5F1AC-2909-4CF0-B78A-1890145F7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66689201-B0B8-4375-A386-B2D4EA87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2AFA8912-5D09-45D8-8EC9-2D425F271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7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5ADE6BE9-93E5-4FDA-BF9B-239B3C21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2FE3FB-FF22-4BDF-B877-0B929B6FEB3F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A5E93F-D87F-444F-A843-7317829594CD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FAE3F7-2831-4711-851D-07A6C5106A4F}"/>
              </a:ext>
            </a:extLst>
          </p:cNvPr>
          <p:cNvSpPr txBox="1"/>
          <p:nvPr/>
        </p:nvSpPr>
        <p:spPr>
          <a:xfrm>
            <a:off x="1462241" y="6187602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056DB-FCDC-41F3-BB5B-FF51F582F382}"/>
              </a:ext>
            </a:extLst>
          </p:cNvPr>
          <p:cNvSpPr txBox="1"/>
          <p:nvPr/>
        </p:nvSpPr>
        <p:spPr>
          <a:xfrm>
            <a:off x="5310104" y="6206262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Slow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1B7E8-6B27-467C-AB33-EEB1AC2062A8}"/>
              </a:ext>
            </a:extLst>
          </p:cNvPr>
          <p:cNvSpPr txBox="1"/>
          <p:nvPr/>
        </p:nvSpPr>
        <p:spPr>
          <a:xfrm>
            <a:off x="9374103" y="6207818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Server</a:t>
            </a:r>
          </a:p>
        </p:txBody>
      </p:sp>
      <p:pic>
        <p:nvPicPr>
          <p:cNvPr id="4098" name="Picture 2" descr="Browse the Web Like It&amp;#39;s 1999 – COOL HUNTING®">
            <a:extLst>
              <a:ext uri="{FF2B5EF4-FFF2-40B4-BE49-F238E27FC236}">
                <a16:creationId xmlns:a16="http://schemas.microsoft.com/office/drawing/2014/main" id="{1B31E786-CB2D-4B61-9F07-B61BF5BD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44" y="2011680"/>
            <a:ext cx="2198594" cy="219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80DC71-DC7C-4C5A-B6C1-8A8372B90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45494" y="2340073"/>
            <a:ext cx="672658" cy="6726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0D9350-3E6F-4C78-B781-8096B5D26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358502" y="2380592"/>
            <a:ext cx="597801" cy="5978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215E72-D0A5-4DF1-BC21-E6F7FC9B7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61358" y="4550489"/>
            <a:ext cx="385987" cy="5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-0.42201 2.59259E-6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Example-2 (1990s Web Application)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4AE67-07AB-442E-AAE4-4059B015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Browse the Web Like It&amp;#39;s 1999 – COOL HUNTING®">
            <a:extLst>
              <a:ext uri="{FF2B5EF4-FFF2-40B4-BE49-F238E27FC236}">
                <a16:creationId xmlns:a16="http://schemas.microsoft.com/office/drawing/2014/main" id="{1B31E786-CB2D-4B61-9F07-B61BF5BD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44" y="2011680"/>
            <a:ext cx="4581188" cy="45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7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Example-3 (2004, Arrival of Mobile Devices)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137CE-63D4-4C98-98F3-E857D9F10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A1662BAB-1CA5-448D-80FC-477B3D7B5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6C678A-3BB5-419A-84FF-52BBCDBCF905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84D4FB-5369-4AE3-9AC0-F7B523AE4EF4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F02842-B725-4035-B4E2-5C20173BDF7A}"/>
              </a:ext>
            </a:extLst>
          </p:cNvPr>
          <p:cNvSpPr txBox="1"/>
          <p:nvPr/>
        </p:nvSpPr>
        <p:spPr>
          <a:xfrm>
            <a:off x="988905" y="6168529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Mobile Phone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EB223-CA95-4BA5-B767-73B917781C34}"/>
              </a:ext>
            </a:extLst>
          </p:cNvPr>
          <p:cNvSpPr txBox="1"/>
          <p:nvPr/>
        </p:nvSpPr>
        <p:spPr>
          <a:xfrm>
            <a:off x="5310104" y="6206262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Slow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329E2-B2AA-47C2-9543-490A0D76741B}"/>
              </a:ext>
            </a:extLst>
          </p:cNvPr>
          <p:cNvSpPr txBox="1"/>
          <p:nvPr/>
        </p:nvSpPr>
        <p:spPr>
          <a:xfrm>
            <a:off x="9374103" y="6207818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Server</a:t>
            </a:r>
          </a:p>
        </p:txBody>
      </p:sp>
      <p:pic>
        <p:nvPicPr>
          <p:cNvPr id="12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1A9031D5-4FE8-48F6-BF72-86B71F3B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pple&amp;#39;s Safari browser turns 13 years old today | AppleInsider">
            <a:extLst>
              <a:ext uri="{FF2B5EF4-FFF2-40B4-BE49-F238E27FC236}">
                <a16:creationId xmlns:a16="http://schemas.microsoft.com/office/drawing/2014/main" id="{37A80677-1111-4422-9DA8-FF7D141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1" y="1808182"/>
            <a:ext cx="2355020" cy="23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2E48752-3EAA-4C83-80CF-FCF6B8EA5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225" y="4635609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2F4B5A-91DD-4B5D-A7EF-7923AC1B4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78460" y="2800462"/>
            <a:ext cx="591286" cy="59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B23B56-5052-4110-82FA-92CD677FD0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21671" y="2857338"/>
            <a:ext cx="525485" cy="525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A915B1-E190-459C-8736-66F541A851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61358" y="4474977"/>
            <a:ext cx="442234" cy="5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-0.42201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Example-3 (2004, Arrival of Mobile Devices)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1112A-568E-4648-A6CC-6A293EF52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pple&amp;#39;s Safari browser turns 13 years old today | AppleInsider">
            <a:extLst>
              <a:ext uri="{FF2B5EF4-FFF2-40B4-BE49-F238E27FC236}">
                <a16:creationId xmlns:a16="http://schemas.microsoft.com/office/drawing/2014/main" id="{37A80677-1111-4422-9DA8-FF7D141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2" y="1438618"/>
            <a:ext cx="5054257" cy="50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3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Example-4 (2005 Web Application)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AB534C-9DF1-459C-8693-6C8722C3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550379A5-BF89-4D96-B9C7-38B5A52C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244CF576-AA94-44C1-9077-5D3725FD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7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061F0137-7B5B-4CAB-9007-B16D4286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BD4CA-E5D4-4FD2-86F2-D38DB5DD79F8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41E08A-59FE-4656-9A82-79658873F80A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2D701F-9D9B-4124-8131-8A7DB3AC120A}"/>
              </a:ext>
            </a:extLst>
          </p:cNvPr>
          <p:cNvSpPr txBox="1"/>
          <p:nvPr/>
        </p:nvSpPr>
        <p:spPr>
          <a:xfrm>
            <a:off x="1044789" y="6187602"/>
            <a:ext cx="17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5079F-3D43-4B41-A6FF-6BD1D954404F}"/>
              </a:ext>
            </a:extLst>
          </p:cNvPr>
          <p:cNvSpPr txBox="1"/>
          <p:nvPr/>
        </p:nvSpPr>
        <p:spPr>
          <a:xfrm>
            <a:off x="5310104" y="6206262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Slow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287B08-917D-498E-8AA1-B16929E076F4}"/>
              </a:ext>
            </a:extLst>
          </p:cNvPr>
          <p:cNvSpPr txBox="1"/>
          <p:nvPr/>
        </p:nvSpPr>
        <p:spPr>
          <a:xfrm>
            <a:off x="9374103" y="6207818"/>
            <a:ext cx="14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Server</a:t>
            </a:r>
          </a:p>
        </p:txBody>
      </p:sp>
      <p:pic>
        <p:nvPicPr>
          <p:cNvPr id="6146" name="Picture 2" descr="YouTube in 2005 | Web Design Museum">
            <a:extLst>
              <a:ext uri="{FF2B5EF4-FFF2-40B4-BE49-F238E27FC236}">
                <a16:creationId xmlns:a16="http://schemas.microsoft.com/office/drawing/2014/main" id="{9B2C1AA9-A627-4649-B0E0-8609E65D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3" y="1805147"/>
            <a:ext cx="2526221" cy="24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912CF9-174F-4803-91F9-7C96FF91C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30995" y="2599220"/>
            <a:ext cx="649070" cy="6490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9EDD17-C7FA-4F1C-AB40-D83A1D3B5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223734" y="2617652"/>
            <a:ext cx="526747" cy="526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50ECD-DD4A-4201-8A83-F8A9134B9E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61358" y="4501479"/>
            <a:ext cx="442235" cy="593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CB184E-4ED7-4B83-94C4-43CE5671C4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2899" y="3817886"/>
            <a:ext cx="526747" cy="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-0.422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Example-4 (2005 Web Application)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9F39D-F9DC-4CA3-A1CA-00A5B7AA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YouTube in 2005 | Web Design Museum">
            <a:extLst>
              <a:ext uri="{FF2B5EF4-FFF2-40B4-BE49-F238E27FC236}">
                <a16:creationId xmlns:a16="http://schemas.microsoft.com/office/drawing/2014/main" id="{9B2C1AA9-A627-4649-B0E0-8609E65D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3" y="1805146"/>
            <a:ext cx="5198933" cy="494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4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38BCC-FD2F-4744-B05A-02352E8D8F1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Example-5 (2010, Cloud Computing)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BF6DD-A4B5-4EF3-8A03-28D611C3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8C741380-E82B-4729-A43C-A8F9C099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5A8B-5869-4BC5-9F45-25C53B956BFD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9D03AA-D7C6-4640-9D53-11CC9B45595C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6332AC-51F3-4F51-9322-0F629D1A4991}"/>
              </a:ext>
            </a:extLst>
          </p:cNvPr>
          <p:cNvSpPr txBox="1"/>
          <p:nvPr/>
        </p:nvSpPr>
        <p:spPr>
          <a:xfrm>
            <a:off x="318253" y="5978548"/>
            <a:ext cx="2595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Portable devices with less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D8718-D2BD-43A3-89B2-8EC8F0DCD0DD}"/>
              </a:ext>
            </a:extLst>
          </p:cNvPr>
          <p:cNvSpPr txBox="1"/>
          <p:nvPr/>
        </p:nvSpPr>
        <p:spPr>
          <a:xfrm>
            <a:off x="4666453" y="6178799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Moderately Fast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5FAE3-8814-492F-AB26-E18237D71DD7}"/>
              </a:ext>
            </a:extLst>
          </p:cNvPr>
          <p:cNvSpPr txBox="1"/>
          <p:nvPr/>
        </p:nvSpPr>
        <p:spPr>
          <a:xfrm>
            <a:off x="9374103" y="6207818"/>
            <a:ext cx="189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Fast Servers</a:t>
            </a:r>
          </a:p>
        </p:txBody>
      </p:sp>
      <p:pic>
        <p:nvPicPr>
          <p:cNvPr id="7170" name="Picture 2" descr="Cloud Server Clipart Icon Cloud - Cloud Server, HD Png Download -  640x480(#2089024) - PngFind">
            <a:extLst>
              <a:ext uri="{FF2B5EF4-FFF2-40B4-BE49-F238E27FC236}">
                <a16:creationId xmlns:a16="http://schemas.microsoft.com/office/drawing/2014/main" id="{1319D449-BC87-4923-8B91-A46FF026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8" y="3871170"/>
            <a:ext cx="3183809" cy="21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7 things mobile app developers should focus on - The Economic Times">
            <a:extLst>
              <a:ext uri="{FF2B5EF4-FFF2-40B4-BE49-F238E27FC236}">
                <a16:creationId xmlns:a16="http://schemas.microsoft.com/office/drawing/2014/main" id="{C840D1F3-E0C1-44A4-84BD-47C4B5C0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6" y="235743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667373-F16E-4279-ACD1-8D5113B12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98796" y="3126923"/>
            <a:ext cx="555004" cy="555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8A8C00-3DCB-4E8C-98D5-4E65F87D0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54549" y="3092174"/>
            <a:ext cx="624502" cy="624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585A89-D754-4BD2-9EF1-7907BC36A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07399" y="3998914"/>
            <a:ext cx="566487" cy="566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B614E1-763B-4158-8AFD-8B44FE7F4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61358" y="4565401"/>
            <a:ext cx="374879" cy="503275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BB195A03-5AC8-4693-8B89-376FAF924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4751" y="4357245"/>
            <a:ext cx="1471127" cy="14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42201 -4.8148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Example-6 (IoT devices)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354F9B-E7A1-4D08-AD51-B7C5460B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D5837C-936A-4DFC-BF56-E46DDAE77B74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81F06-C100-4E66-B537-D39EA8149EBD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A6514F-463A-4308-A812-272380001B6E}"/>
              </a:ext>
            </a:extLst>
          </p:cNvPr>
          <p:cNvSpPr txBox="1"/>
          <p:nvPr/>
        </p:nvSpPr>
        <p:spPr>
          <a:xfrm>
            <a:off x="565188" y="6187602"/>
            <a:ext cx="2590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IoT with less</a:t>
            </a:r>
            <a:br>
              <a:rPr lang="en-US" dirty="0"/>
            </a:br>
            <a:r>
              <a:rPr lang="en-US" dirty="0"/>
              <a:t>storage, less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CC081-CA21-437C-AAA3-A743170B01CA}"/>
              </a:ext>
            </a:extLst>
          </p:cNvPr>
          <p:cNvSpPr txBox="1"/>
          <p:nvPr/>
        </p:nvSpPr>
        <p:spPr>
          <a:xfrm>
            <a:off x="5236448" y="6178799"/>
            <a:ext cx="13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Fast Internet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32AA4-07DC-463B-BC13-F5B822B9B36E}"/>
              </a:ext>
            </a:extLst>
          </p:cNvPr>
          <p:cNvSpPr txBox="1"/>
          <p:nvPr/>
        </p:nvSpPr>
        <p:spPr>
          <a:xfrm>
            <a:off x="9374103" y="6207818"/>
            <a:ext cx="189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Fast Servers</a:t>
            </a:r>
          </a:p>
        </p:txBody>
      </p:sp>
      <p:pic>
        <p:nvPicPr>
          <p:cNvPr id="10" name="Picture 2" descr="Cloud Server Clipart Icon Cloud - Cloud Server, HD Png Download -  640x480(#2089024) - PngFind">
            <a:extLst>
              <a:ext uri="{FF2B5EF4-FFF2-40B4-BE49-F238E27FC236}">
                <a16:creationId xmlns:a16="http://schemas.microsoft.com/office/drawing/2014/main" id="{01DF1248-1C06-4A18-83AF-18E250B8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8" y="3871170"/>
            <a:ext cx="3183809" cy="21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Syncing cloud">
            <a:extLst>
              <a:ext uri="{FF2B5EF4-FFF2-40B4-BE49-F238E27FC236}">
                <a16:creationId xmlns:a16="http://schemas.microsoft.com/office/drawing/2014/main" id="{BEC85933-A287-48A7-9288-B907FA12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8196" name="Picture 4" descr="Amazon Echo Dot 3rd Gen Anthracite Black - Smart Speaker Alexa | Smart Home  Technology, Amazon Echo Dot">
            <a:extLst>
              <a:ext uri="{FF2B5EF4-FFF2-40B4-BE49-F238E27FC236}">
                <a16:creationId xmlns:a16="http://schemas.microsoft.com/office/drawing/2014/main" id="{5018CBDB-81DE-4275-9777-9F8AC8DE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2" y="4176300"/>
            <a:ext cx="2143125" cy="2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oice Icons - Download Free Vector Icons | Noun Project">
            <a:extLst>
              <a:ext uri="{FF2B5EF4-FFF2-40B4-BE49-F238E27FC236}">
                <a16:creationId xmlns:a16="http://schemas.microsoft.com/office/drawing/2014/main" id="{6DDE71F9-9510-4BD3-9DBB-8B1F2667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8" y="23720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03B8A3-C641-45D0-B439-1A9DA05B6C39}"/>
              </a:ext>
            </a:extLst>
          </p:cNvPr>
          <p:cNvSpPr txBox="1"/>
          <p:nvPr/>
        </p:nvSpPr>
        <p:spPr>
          <a:xfrm>
            <a:off x="5561704" y="2439248"/>
            <a:ext cx="172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Fast Enough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Interactive Apps</a:t>
            </a:r>
          </a:p>
        </p:txBody>
      </p:sp>
      <p:pic>
        <p:nvPicPr>
          <p:cNvPr id="8200" name="Picture 8" descr="Edge &amp; AI Server | ADLINK">
            <a:extLst>
              <a:ext uri="{FF2B5EF4-FFF2-40B4-BE49-F238E27FC236}">
                <a16:creationId xmlns:a16="http://schemas.microsoft.com/office/drawing/2014/main" id="{75DC8008-0A44-453D-A879-A0F6F83A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26" y="4423369"/>
            <a:ext cx="1570689" cy="141922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68DA0-BDB0-44A0-9A6C-A4F0502D1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1359" y="4616009"/>
            <a:ext cx="337182" cy="4526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0875D5-690D-40D1-87A3-36B2ED9E6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25412" y="5689465"/>
            <a:ext cx="337182" cy="452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04F7FB-9523-417F-BA34-D606513FBB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798796" y="3126923"/>
            <a:ext cx="555004" cy="555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7EDF59-2134-4247-BE57-4982CAA7EE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854549" y="3092174"/>
            <a:ext cx="624502" cy="6245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AAF66E-A61A-4E4E-A750-50ABB4915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020843" y="3961349"/>
            <a:ext cx="555004" cy="5550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06C4E7-9DA1-4791-849F-D5594431DA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076596" y="3926600"/>
            <a:ext cx="624502" cy="6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0.422 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12513 0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Future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when…</a:t>
            </a:r>
          </a:p>
          <a:p>
            <a:pPr lvl="1"/>
            <a:r>
              <a:rPr lang="en-US" dirty="0"/>
              <a:t>Companies manufacture ultra-small storage devices?</a:t>
            </a:r>
          </a:p>
          <a:p>
            <a:pPr lvl="1"/>
            <a:r>
              <a:rPr lang="en-US" dirty="0"/>
              <a:t>Singtel/ISPs announce free-cheap data plans? </a:t>
            </a:r>
          </a:p>
          <a:p>
            <a:pPr lvl="1"/>
            <a:r>
              <a:rPr lang="en-US" dirty="0"/>
              <a:t>Companies manufacture tiny CPUs with powerful ML accelerators?</a:t>
            </a:r>
          </a:p>
          <a:p>
            <a:pPr lvl="1"/>
            <a:r>
              <a:rPr lang="en-US" dirty="0"/>
              <a:t>People become environment conscious and give up phones/IoT devices?</a:t>
            </a:r>
          </a:p>
          <a:p>
            <a:pPr lvl="1"/>
            <a:r>
              <a:rPr lang="en-US" dirty="0"/>
              <a:t>What happens when VR/AR worlds become the norm?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5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E7E40-4024-418A-B9D3-FD8C2C22D65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A128EA-2808-46F9-BD4E-CB1A60257214}"/>
              </a:ext>
            </a:extLst>
          </p:cNvPr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Open Source and Legal Aspects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BE1C2-63C9-4671-9E8D-85813528B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83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I copy lines of code from Github?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09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Opensource basics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Definition: The author grants users the right to use, study, change, distribute software (and its source code).</a:t>
            </a:r>
          </a:p>
          <a:p>
            <a:r>
              <a:rPr lang="en-US"/>
              <a:t>Free software</a:t>
            </a:r>
          </a:p>
          <a:p>
            <a:pPr lvl="1"/>
            <a:r>
              <a:rPr lang="en-US"/>
              <a:t>Linux (old folks)</a:t>
            </a:r>
          </a:p>
          <a:p>
            <a:pPr lvl="1"/>
            <a:r>
              <a:rPr lang="en-US"/>
              <a:t>Github (gen next)</a:t>
            </a:r>
          </a:p>
          <a:p>
            <a:pPr lvl="1"/>
            <a:r>
              <a:rPr lang="en-US"/>
              <a:t>Visual Studio code, Git, LaTex, Mozilla Firefox, Google Chrome</a:t>
            </a:r>
          </a:p>
          <a:p>
            <a:r>
              <a:rPr lang="en-US"/>
              <a:t>My personal opinion:</a:t>
            </a:r>
          </a:p>
          <a:p>
            <a:pPr lvl="1"/>
            <a:r>
              <a:rPr lang="en-US"/>
              <a:t>Great for learning</a:t>
            </a:r>
          </a:p>
          <a:p>
            <a:pPr lvl="1"/>
            <a:r>
              <a:rPr lang="en-US"/>
              <a:t>Not so great for commercialization</a:t>
            </a:r>
          </a:p>
          <a:p>
            <a:r>
              <a:rPr lang="en-US"/>
              <a:t>Why did Linus Torvalds opensource Linux?</a:t>
            </a:r>
          </a:p>
          <a:p>
            <a:r>
              <a:rPr lang="en-US"/>
              <a:t>Why did Google opensource Chrome browser?</a:t>
            </a:r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OpenSource for commercial purposes?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 us take Google chrome as an example,</a:t>
            </a:r>
          </a:p>
          <a:p>
            <a:r>
              <a:rPr lang="en-US"/>
              <a:t>The source code is not directly making your company money.</a:t>
            </a:r>
          </a:p>
          <a:p>
            <a:r>
              <a:rPr lang="en-US"/>
              <a:t>You are looking to improve your software exponentially.</a:t>
            </a:r>
          </a:p>
          <a:p>
            <a:r>
              <a:rPr lang="en-US"/>
              <a:t>Your own employees cannot develop the software as fast as you would like.</a:t>
            </a:r>
          </a:p>
          <a:p>
            <a:r>
              <a:rPr lang="en-US"/>
              <a:t>You want to control the direction of the open source movement! (control what goes into the next-gen product)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49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cense - It&amp;#39;s all fun until GPL - devRant">
            <a:extLst>
              <a:ext uri="{FF2B5EF4-FFF2-40B4-BE49-F238E27FC236}">
                <a16:creationId xmlns:a16="http://schemas.microsoft.com/office/drawing/2014/main" id="{AA6360A1-A684-47CF-A362-245D92E91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8" y="54787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me] VMware Violates the GPL. But It Compensates With &amp;#39;Search and  Replace&amp;#39;… | Techrights">
            <a:extLst>
              <a:ext uri="{FF2B5EF4-FFF2-40B4-BE49-F238E27FC236}">
                <a16:creationId xmlns:a16="http://schemas.microsoft.com/office/drawing/2014/main" id="{4B49C474-5053-4311-848C-9C59AB7C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69" y="1926716"/>
            <a:ext cx="48768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EB9E7-4844-47EB-B998-0AFE5B33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F6D5A-7C6F-4C14-BCD3-EF49FB60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5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Lawsuits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Free Software Foundation v. Cisco (2008)</a:t>
            </a:r>
          </a:p>
          <a:p>
            <a:r>
              <a:rPr lang="en-US"/>
              <a:t>Hellwig v. VMware (2019)</a:t>
            </a:r>
          </a:p>
          <a:p>
            <a:r>
              <a:rPr lang="en-US"/>
              <a:t>Google LLC v. Oracle America (2021)</a:t>
            </a:r>
          </a:p>
          <a:p>
            <a:r>
              <a:rPr lang="en-US"/>
              <a:t>Lloyd v. Google (2021) [Latest! </a:t>
            </a:r>
            <a:r>
              <a:rPr lang="en-US">
                <a:sym typeface="Wingdings" panose="05000000000000000000" pitchFamily="2" charset="2"/>
              </a:rPr>
              <a:t></a:t>
            </a:r>
            <a:r>
              <a:rPr lang="en-US"/>
              <a:t>]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74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Opensource Licenses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Copyleft (Highly restrictive for commercialization) – GPL license</a:t>
            </a:r>
          </a:p>
          <a:p>
            <a:r>
              <a:rPr lang="en-US"/>
              <a:t>Semi-Permissive (Moderate restrictions) - LGPL</a:t>
            </a:r>
          </a:p>
          <a:p>
            <a:r>
              <a:rPr lang="en-US"/>
              <a:t>Permissive (Least restrictions) – MIT license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Resource: </a:t>
            </a:r>
            <a:r>
              <a:rPr lang="en-US">
                <a:hlinkClick r:id="rId2"/>
              </a:rPr>
              <a:t>https://choosealicense.com/</a:t>
            </a:r>
            <a:endParaRPr lang="en-US"/>
          </a:p>
          <a:p>
            <a:r>
              <a:rPr lang="en-US"/>
              <a:t>When in doubt, call your University IP team!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77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Laws around Software Development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Data Protection Regulation (GDPR)</a:t>
            </a:r>
          </a:p>
          <a:p>
            <a:pPr lvl="1"/>
            <a:r>
              <a:rPr lang="en-US" dirty="0"/>
              <a:t>Right to </a:t>
            </a:r>
            <a:r>
              <a:rPr lang="en-US" b="1" dirty="0">
                <a:solidFill>
                  <a:srgbClr val="0070C0"/>
                </a:solidFill>
              </a:rPr>
              <a:t>information</a:t>
            </a:r>
            <a:r>
              <a:rPr lang="en-US" dirty="0"/>
              <a:t> (in a clear, concise way!)</a:t>
            </a:r>
          </a:p>
          <a:p>
            <a:pPr lvl="1"/>
            <a:r>
              <a:rPr lang="en-US" dirty="0"/>
              <a:t>Right of </a:t>
            </a:r>
            <a:r>
              <a:rPr lang="en-US" b="1" dirty="0">
                <a:solidFill>
                  <a:srgbClr val="00B050"/>
                </a:solidFill>
              </a:rPr>
              <a:t>access</a:t>
            </a:r>
          </a:p>
          <a:p>
            <a:pPr lvl="1"/>
            <a:r>
              <a:rPr lang="en-US" dirty="0"/>
              <a:t>Right to be </a:t>
            </a:r>
            <a:r>
              <a:rPr lang="en-US" b="1" dirty="0">
                <a:solidFill>
                  <a:srgbClr val="FF0000"/>
                </a:solidFill>
              </a:rPr>
              <a:t>forgotten</a:t>
            </a:r>
          </a:p>
          <a:p>
            <a:pPr lvl="1"/>
            <a:r>
              <a:rPr lang="en-US" dirty="0"/>
              <a:t>Right to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object</a:t>
            </a:r>
          </a:p>
          <a:p>
            <a:r>
              <a:rPr lang="en-US" dirty="0"/>
              <a:t>Personal Data Protection Act (PDPA)</a:t>
            </a:r>
          </a:p>
          <a:p>
            <a:pPr lvl="1"/>
            <a:r>
              <a:rPr lang="en-US" dirty="0"/>
              <a:t>Accountability, notification, consent, purpose limitation, etc.</a:t>
            </a:r>
          </a:p>
          <a:p>
            <a:r>
              <a:rPr lang="en-US" dirty="0"/>
              <a:t>The government suddenly decides not to host data outside the country. How do we handle this?</a:t>
            </a:r>
          </a:p>
          <a:p>
            <a:r>
              <a:rPr lang="en-US" dirty="0"/>
              <a:t>Google/Microsoft had to redesign their entire line of production systems to be GDPR compliant!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 Licenses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Copyright is the default fallback. So, do not worry.</a:t>
            </a:r>
          </a:p>
          <a:p>
            <a:r>
              <a:rPr lang="en-US"/>
              <a:t>Advanced licenses: Trade secret, proprietary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74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for thought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C19F53-91EE-4D56-8FCC-7221AAC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I use ChatGPT for assignments?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7795C-F42D-478A-811A-FABAEB994D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0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Q &amp; 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2B3050-035D-4AF6-A208-D79538F02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7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Web-based Front-end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4009275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F4859A-E75E-44CB-93DA-10BD8951140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A128EA-2808-46F9-BD4E-CB1A60257214}"/>
              </a:ext>
            </a:extLst>
          </p:cNvPr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Three Types of Websites</a:t>
            </a:r>
          </a:p>
        </p:txBody>
      </p:sp>
    </p:spTree>
    <p:extLst>
      <p:ext uri="{BB962C8B-B14F-4D97-AF65-F5344CB8AC3E}">
        <p14:creationId xmlns:p14="http://schemas.microsoft.com/office/powerpoint/2010/main" val="458827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5890-AA99-4DF8-BA6A-AE6071E4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Three Types of Websites: Type-1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DADC-0C94-417D-BB65-F7640C34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2-way: Broadcast Information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F7F4B571-3CFF-4E0A-B88F-C3816D3CF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5" name="Graphic 4" descr="Syncing cloud">
            <a:extLst>
              <a:ext uri="{FF2B5EF4-FFF2-40B4-BE49-F238E27FC236}">
                <a16:creationId xmlns:a16="http://schemas.microsoft.com/office/drawing/2014/main" id="{05EB1F13-766E-4F52-B251-95C3298C0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6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2A5F9017-1D42-4279-A312-A5A9FCE5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7573E5-5998-4CBD-8F2E-A8CED2D8DDF0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FC8E2-1069-4035-94B2-CA2B4F43085E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EE3DE-77FD-4237-8B85-5E186CF046DB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8C574-5AF9-44B3-B951-A1CC5E0CC44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552C8-4028-4D2D-A15F-3BEAF330F661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3BDED-3FF1-4B92-8014-59868CE0D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09577" y="3988787"/>
            <a:ext cx="451066" cy="45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D049B-9A0B-4CB4-BC6A-39B304E63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697676" y="3197739"/>
            <a:ext cx="1297599" cy="1297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3B3D1-3B69-4487-B055-0E1FE91A1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5A27FC-B273-424D-B454-8F79E561635C}"/>
              </a:ext>
            </a:extLst>
          </p:cNvPr>
          <p:cNvSpPr txBox="1"/>
          <p:nvPr/>
        </p:nvSpPr>
        <p:spPr>
          <a:xfrm>
            <a:off x="2615460" y="410166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C9E04-CE25-45D4-A03D-82A387EF9EB6}"/>
              </a:ext>
            </a:extLst>
          </p:cNvPr>
          <p:cNvSpPr txBox="1"/>
          <p:nvPr/>
        </p:nvSpPr>
        <p:spPr>
          <a:xfrm>
            <a:off x="8374990" y="345852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Res.</a:t>
            </a:r>
          </a:p>
        </p:txBody>
      </p:sp>
    </p:spTree>
    <p:extLst>
      <p:ext uri="{BB962C8B-B14F-4D97-AF65-F5344CB8AC3E}">
        <p14:creationId xmlns:p14="http://schemas.microsoft.com/office/powerpoint/2010/main" val="415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417C-8BD1-4757-9FEE-45C45C318A5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8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5890-AA99-4DF8-BA6A-AE6071E4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Three Types of Websites: Type-2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DADC-0C94-417D-BB65-F7640C34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3-way: Broadcast Information and Collect User Data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F7F4B571-3CFF-4E0A-B88F-C3816D3CF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5" name="Graphic 4" descr="Syncing cloud">
            <a:extLst>
              <a:ext uri="{FF2B5EF4-FFF2-40B4-BE49-F238E27FC236}">
                <a16:creationId xmlns:a16="http://schemas.microsoft.com/office/drawing/2014/main" id="{05EB1F13-766E-4F52-B251-95C3298C0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6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2A5F9017-1D42-4279-A312-A5A9FCE5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7573E5-5998-4CBD-8F2E-A8CED2D8DDF0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FC8E2-1069-4035-94B2-CA2B4F43085E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EE3DE-77FD-4237-8B85-5E186CF046DB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8C574-5AF9-44B3-B951-A1CC5E0CC44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552C8-4028-4D2D-A15F-3BEAF330F661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3BDED-3FF1-4B92-8014-59868CE0D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09577" y="3988787"/>
            <a:ext cx="451066" cy="45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D049B-9A0B-4CB4-BC6A-39B304E63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697676" y="3129606"/>
            <a:ext cx="1297599" cy="1297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3B3D1-3B69-4487-B055-0E1FE91A1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5A27FC-B273-424D-B454-8F79E561635C}"/>
              </a:ext>
            </a:extLst>
          </p:cNvPr>
          <p:cNvSpPr txBox="1"/>
          <p:nvPr/>
        </p:nvSpPr>
        <p:spPr>
          <a:xfrm>
            <a:off x="2615460" y="410166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C9E04-CE25-45D4-A03D-82A387EF9EB6}"/>
              </a:ext>
            </a:extLst>
          </p:cNvPr>
          <p:cNvSpPr txBox="1"/>
          <p:nvPr/>
        </p:nvSpPr>
        <p:spPr>
          <a:xfrm>
            <a:off x="8374990" y="345852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70DD6B-90D6-4DC5-9D0F-1ED91F778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61977" y="4141187"/>
            <a:ext cx="451066" cy="4510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F522BF-494A-44AC-9721-E591E38B1303}"/>
              </a:ext>
            </a:extLst>
          </p:cNvPr>
          <p:cNvSpPr txBox="1"/>
          <p:nvPr/>
        </p:nvSpPr>
        <p:spPr>
          <a:xfrm>
            <a:off x="2767860" y="425406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259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0" grpId="0"/>
      <p:bldP spid="20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9F632-EAD0-4A0E-81CF-9954B5A48D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5890-AA99-4DF8-BA6A-AE6071E4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Three Types of Websites: Type-3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DADC-0C94-417D-BB65-F7640C34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4-way: Collect User Data and customize experience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F7F4B571-3CFF-4E0A-B88F-C3816D3CF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5" name="Graphic 4" descr="Syncing cloud">
            <a:extLst>
              <a:ext uri="{FF2B5EF4-FFF2-40B4-BE49-F238E27FC236}">
                <a16:creationId xmlns:a16="http://schemas.microsoft.com/office/drawing/2014/main" id="{05EB1F13-766E-4F52-B251-95C3298C0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6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2A5F9017-1D42-4279-A312-A5A9FCE5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7573E5-5998-4CBD-8F2E-A8CED2D8DDF0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FC8E2-1069-4035-94B2-CA2B4F43085E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EE3DE-77FD-4237-8B85-5E186CF046DB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8C574-5AF9-44B3-B951-A1CC5E0CC44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552C8-4028-4D2D-A15F-3BEAF330F661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3BDED-3FF1-4B92-8014-59868CE0D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09577" y="3988787"/>
            <a:ext cx="451066" cy="45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D049B-9A0B-4CB4-BC6A-39B304E63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697676" y="3129606"/>
            <a:ext cx="1297599" cy="1297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3B3D1-3B69-4487-B055-0E1FE91A1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5A27FC-B273-424D-B454-8F79E561635C}"/>
              </a:ext>
            </a:extLst>
          </p:cNvPr>
          <p:cNvSpPr txBox="1"/>
          <p:nvPr/>
        </p:nvSpPr>
        <p:spPr>
          <a:xfrm>
            <a:off x="2615460" y="410166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C9E04-CE25-45D4-A03D-82A387EF9EB6}"/>
              </a:ext>
            </a:extLst>
          </p:cNvPr>
          <p:cNvSpPr txBox="1"/>
          <p:nvPr/>
        </p:nvSpPr>
        <p:spPr>
          <a:xfrm>
            <a:off x="8374990" y="345852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70DD6B-90D6-4DC5-9D0F-1ED91F778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61977" y="4141187"/>
            <a:ext cx="451066" cy="4510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F522BF-494A-44AC-9721-E591E38B1303}"/>
              </a:ext>
            </a:extLst>
          </p:cNvPr>
          <p:cNvSpPr txBox="1"/>
          <p:nvPr/>
        </p:nvSpPr>
        <p:spPr>
          <a:xfrm>
            <a:off x="2767860" y="4254061"/>
            <a:ext cx="6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F527F0-5D4D-4BFD-99E9-2839BA4FC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54449" y="3851109"/>
            <a:ext cx="1270419" cy="1270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F68907-2F3B-478C-9838-0EEE3B8BAAB0}"/>
              </a:ext>
            </a:extLst>
          </p:cNvPr>
          <p:cNvSpPr txBox="1"/>
          <p:nvPr/>
        </p:nvSpPr>
        <p:spPr>
          <a:xfrm>
            <a:off x="8527390" y="3610921"/>
            <a:ext cx="134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 Experience</a:t>
            </a:r>
          </a:p>
        </p:txBody>
      </p:sp>
    </p:spTree>
    <p:extLst>
      <p:ext uri="{BB962C8B-B14F-4D97-AF65-F5344CB8AC3E}">
        <p14:creationId xmlns:p14="http://schemas.microsoft.com/office/powerpoint/2010/main" val="325403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0" grpId="0"/>
      <p:bldP spid="20" grpId="1"/>
      <p:bldP spid="22" grpId="0"/>
      <p:bldP spid="2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482CA-7442-42D9-BE1F-C611C1BA60A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BE388-8DAE-4266-B86B-A0FCA6F91FD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A128EA-2808-46F9-BD4E-CB1A60257214}"/>
              </a:ext>
            </a:extLst>
          </p:cNvPr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Wearing the Developer hat</a:t>
            </a:r>
          </a:p>
        </p:txBody>
      </p:sp>
      <p:pic>
        <p:nvPicPr>
          <p:cNvPr id="1028" name="Picture 4" descr="12 Essential Habits to Learn to Become a Professional Software Developer">
            <a:extLst>
              <a:ext uri="{FF2B5EF4-FFF2-40B4-BE49-F238E27FC236}">
                <a16:creationId xmlns:a16="http://schemas.microsoft.com/office/drawing/2014/main" id="{8221483E-F5B1-4964-B740-C4655BAA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37" y="38666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39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does the developer write their </a:t>
            </a:r>
            <a:br>
              <a:rPr lang="en-US" dirty="0"/>
            </a:br>
            <a:r>
              <a:rPr lang="en-US" dirty="0"/>
              <a:t>code?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432EC-F85F-4CB2-AEF2-BA8086BB8B1F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kateswish.blogspot.com/2011_01_01_archive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4BE883-DDA7-4E02-AD50-C18445CC1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462241" y="3207379"/>
            <a:ext cx="1297599" cy="1297599"/>
          </a:xfrm>
          <a:prstGeom prst="rect">
            <a:avLst/>
          </a:prstGeom>
        </p:spPr>
      </p:pic>
      <p:pic>
        <p:nvPicPr>
          <p:cNvPr id="15" name="Picture 4" descr="12 Essential Habits to Learn to Become a Professional Software Developer">
            <a:extLst>
              <a:ext uri="{FF2B5EF4-FFF2-40B4-BE49-F238E27FC236}">
                <a16:creationId xmlns:a16="http://schemas.microsoft.com/office/drawing/2014/main" id="{F4DB0708-4850-40F2-A966-0029F251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368" y="179173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6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C22274-E749-4FD7-84DB-F2329D412C5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0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54403A-43AA-4C7A-B685-C146B66F067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4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Where does the developer add/host code?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432EC-F85F-4CB2-AEF2-BA8086BB8B1F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kateswish.blogspot.com/2011_01_01_archive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4BE883-DDA7-4E02-AD50-C18445CC1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1497190" y="3207379"/>
            <a:ext cx="1297599" cy="1297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B05744-68EC-4ADB-885F-E90F53724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302528" y="2408150"/>
            <a:ext cx="1765191" cy="1765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CAD5E7-EBC2-41B6-8767-7213C692B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612456" y="2802324"/>
            <a:ext cx="785948" cy="785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148214-BB8A-4817-98E7-3B0EA6631F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460111" y="2719376"/>
            <a:ext cx="786320" cy="865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DECA93-44C7-4033-BF9B-8CCE5169F2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372117" y="2774158"/>
            <a:ext cx="820398" cy="8203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07516-85FC-4FAB-AA0F-A534FEE349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91B70F-D01E-4E4F-B303-BE0FDBA70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82504" y="2384257"/>
            <a:ext cx="785948" cy="785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44038B-055F-4707-8D8D-2A5F9AE37C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830159" y="2301309"/>
            <a:ext cx="786320" cy="865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5309CF-6305-44F3-873E-458EC9998A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742165" y="2356091"/>
            <a:ext cx="820398" cy="820398"/>
          </a:xfrm>
          <a:prstGeom prst="rect">
            <a:avLst/>
          </a:prstGeom>
        </p:spPr>
      </p:pic>
      <p:pic>
        <p:nvPicPr>
          <p:cNvPr id="25" name="Picture 2" descr="Hotstar Cricket helper">
            <a:extLst>
              <a:ext uri="{FF2B5EF4-FFF2-40B4-BE49-F238E27FC236}">
                <a16:creationId xmlns:a16="http://schemas.microsoft.com/office/drawing/2014/main" id="{9D3F00B7-C322-4359-B82C-87E877EBD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105"/>
            <a:ext cx="2883301" cy="1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199AF1-0D79-4CF7-8911-F0BC3493CA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09577" y="3988787"/>
            <a:ext cx="451066" cy="4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Analogous to </a:t>
            </a:r>
            <a:r>
              <a:rPr lang="en-US" dirty="0" err="1"/>
              <a:t>Covid</a:t>
            </a:r>
            <a:r>
              <a:rPr lang="en-US" dirty="0"/>
              <a:t> Self-Test Kits!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90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Citizens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295452" y="6206262"/>
            <a:ext cx="14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Postal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136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432EC-F85F-4CB2-AEF2-BA8086BB8B1F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kateswish.blogspot.com/2011_01_01_archive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05744-68EC-4ADB-885F-E90F53724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302528" y="2408150"/>
            <a:ext cx="1765191" cy="17651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07516-85FC-4FAB-AA0F-A534FEE349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25555-8AF0-430D-BECC-6056AAA139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55916" y="1620643"/>
            <a:ext cx="1946611" cy="1946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67455-64D0-4588-AE99-FCBB99E09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1375477" y="2530616"/>
            <a:ext cx="1422278" cy="13255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4EF865-A45F-4ABD-A34F-AD9747D382AC}"/>
              </a:ext>
            </a:extLst>
          </p:cNvPr>
          <p:cNvSpPr txBox="1"/>
          <p:nvPr/>
        </p:nvSpPr>
        <p:spPr>
          <a:xfrm>
            <a:off x="3030310" y="1765191"/>
            <a:ext cx="4583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Ensure all components are present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Neatly Package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Allow people to use it in the way they want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Hotstar</a:t>
            </a:r>
            <a:r>
              <a:rPr lang="en-US" dirty="0"/>
              <a:t> (A practical Example)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853D4612-5072-4039-92A3-E81D1AA19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9767" y="1972728"/>
            <a:ext cx="1525399" cy="1525399"/>
          </a:xfrm>
          <a:prstGeom prst="rect">
            <a:avLst/>
          </a:prstGeom>
        </p:spPr>
      </p:pic>
      <p:pic>
        <p:nvPicPr>
          <p:cNvPr id="1026" name="Picture 2" descr="Hotstar Cricket helper">
            <a:extLst>
              <a:ext uri="{FF2B5EF4-FFF2-40B4-BE49-F238E27FC236}">
                <a16:creationId xmlns:a16="http://schemas.microsoft.com/office/drawing/2014/main" id="{538DD01B-30AB-45F3-BB3B-2C22BAC3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3" y="1589685"/>
            <a:ext cx="2883301" cy="1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B6C6AD-BA63-4BD8-9F6D-0E9B85ECD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370841" y="2368596"/>
            <a:ext cx="938124" cy="93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412DE-F65A-4D9B-B537-3B84C51191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734090" y="2867957"/>
            <a:ext cx="785948" cy="7859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D9BD34-2581-4873-AF35-D658536A00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109577" y="3988787"/>
            <a:ext cx="451066" cy="4510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F432EC-F85F-4CB2-AEF2-BA8086BB8B1F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16" tooltip="http://kateswish.blogspot.com/2011_01_01_archive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17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4BE883-DDA7-4E02-AD50-C18445CC18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flipH="1">
            <a:off x="1220071" y="3207379"/>
            <a:ext cx="1297599" cy="12975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E74FD7-3308-4987-9053-5128D87D5A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602049" y="3698709"/>
            <a:ext cx="1270419" cy="1270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7B02AB-86A9-4ADC-9EB2-E405E36F37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638346" y="3653905"/>
            <a:ext cx="785948" cy="7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0.02848 L 0.01927 0.02848 C 0.02005 0.03287 0.02057 0.0375 0.02174 0.04167 C 0.02226 0.04352 0.02343 0.04445 0.02422 0.04607 C 0.02487 0.04746 0.02539 0.04908 0.02591 0.05047 C 0.0263 0.05186 0.0263 0.05371 0.02669 0.0551 C 0.03099 0.07014 0.02487 0.04121 0.03177 0.06991 C 0.03255 0.07315 0.03242 0.07709 0.03333 0.0801 C 0.03411 0.08264 0.0358 0.0838 0.03672 0.08611 C 0.03867 0.09074 0.0427 0.10695 0.04505 0.10973 L 0.04752 0.11273 C 0.04804 0.11528 0.04856 0.11783 0.04922 0.12014 C 0.04961 0.12176 0.05039 0.12292 0.05091 0.12454 C 0.0513 0.12593 0.05117 0.12778 0.05169 0.12917 C 0.0526 0.13125 0.05403 0.13287 0.05507 0.13496 C 0.05664 0.1382 0.05768 0.14283 0.05833 0.14676 C 0.05911 0.1507 0.05937 0.15486 0.06002 0.15857 C 0.06028 0.16019 0.06067 0.16158 0.06093 0.1632 C 0.06119 0.16598 0.06132 0.16898 0.06172 0.17199 C 0.06198 0.17408 0.06237 0.17593 0.0625 0.17801 C 0.06276 0.17986 0.0638 0.1919 0.06419 0.19422 C 0.06497 0.19815 0.06757 0.20533 0.06927 0.20764 C 0.07018 0.2088 0.07148 0.20857 0.07252 0.20903 C 0.07578 0.21783 0.07317 0.20949 0.07591 0.22523 C 0.0763 0.22778 0.07708 0.2301 0.0776 0.23264 C 0.07916 0.2426 0.07669 0.2382 0.08086 0.24306 C 0.08177 0.2426 0.08255 0.24213 0.08333 0.24167 C 0.08476 0.24074 0.08606 0.23959 0.0875 0.23866 C 0.08945 0.2375 0.0914 0.23658 0.09336 0.23565 C 0.09804 0.23611 0.10286 0.23611 0.10755 0.23727 C 0.11601 0.23912 0.10937 0.23982 0.11588 0.24306 C 0.11757 0.24398 0.12838 0.24584 0.12916 0.24607 C 0.13007 0.24699 0.13086 0.24838 0.13177 0.24908 C 0.13281 0.24977 0.13398 0.25 0.13502 0.25047 C 0.13593 0.25093 0.13672 0.25139 0.1375 0.25209 L 0.30169 0.24746 L 0.31172 0.24607 C 0.31393 0.24561 0.31614 0.24468 0.31836 0.24468 C 0.32916 0.24375 0.3401 0.24352 0.35091 0.24306 C 0.3526 0.2426 0.35429 0.24213 0.35586 0.24167 C 0.35872 0.24074 0.36145 0.23889 0.36419 0.23866 C 0.37591 0.2375 0.38763 0.23773 0.39922 0.23727 C 0.40169 0.23611 0.40429 0.23542 0.40677 0.23426 C 0.41015 0.23241 0.41328 0.2294 0.41679 0.22824 C 0.4181 0.22778 0.41953 0.22732 0.42096 0.22686 C 0.42278 0.22616 0.42487 0.22593 0.42669 0.22523 C 0.42929 0.22454 0.43164 0.22269 0.43424 0.22246 C 0.44726 0.22107 0.46041 0.2213 0.47343 0.22084 C 0.48919 0.21389 0.48073 0.21713 0.51679 0.22084 C 0.5177 0.22107 0.51836 0.22292 0.51927 0.22385 C 0.52825 0.21852 0.51562 0.22547 0.5401 0.22084 C 0.54179 0.22061 0.54505 0.21783 0.54505 0.21783 C 0.54531 0.21436 0.5457 0.21111 0.54596 0.20764 C 0.54635 0.20023 0.54609 0.1926 0.54674 0.18542 C 0.54713 0.18079 0.54856 0.17639 0.54922 0.17199 C 0.54961 0.16968 0.54974 0.16713 0.55013 0.16459 C 0.55026 0.1632 0.55065 0.16158 0.55091 0.16019 C 0.55273 0.14908 0.55052 0.15949 0.55338 0.14676 C 0.55364 0.14375 0.55377 0.14074 0.55429 0.13797 C 0.55534 0.13079 0.55781 0.12477 0.56002 0.11875 C 0.56145 0.11505 0.56289 0.11181 0.56419 0.10834 C 0.56471 0.10556 0.56536 0.10139 0.56679 0.09954 C 0.56718 0.09885 0.56784 0.09954 0.56849 0.09954 " pathEditMode="relative" ptsTypes="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8346 -0.000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11681"/>
            <a:ext cx="10515600" cy="707951"/>
          </a:xfrm>
        </p:spPr>
        <p:txBody>
          <a:bodyPr/>
          <a:lstStyle/>
          <a:p>
            <a:r>
              <a:rPr lang="en-US" dirty="0"/>
              <a:t>Understanding the deployment ecosystem</a:t>
            </a: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28AB4404-44E0-4648-B0A4-432BEB4F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9D543CEB-4EFB-4341-9B3C-19B0C83A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2050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F4B8AE84-EEDB-440C-81A1-BE5A7ED8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FF4DCB-BE76-4181-B825-5FD1CD74C5DA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112A96-05CF-44F6-A32A-BB3E9B1887C3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EEAFC8-1C3F-4DBF-9839-A2183C6CAE58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5C23-E722-46D2-9FD5-4399DBE6A36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708B6-38DC-4387-AB72-BB56C3A1ABDD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432EC-F85F-4CB2-AEF2-BA8086BB8B1F}"/>
              </a:ext>
            </a:extLst>
          </p:cNvPr>
          <p:cNvSpPr txBox="1"/>
          <p:nvPr/>
        </p:nvSpPr>
        <p:spPr>
          <a:xfrm>
            <a:off x="2817000" y="700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kateswish.blogspot.com/2011_01_01_archive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7B02AB-86A9-4ADC-9EB2-E405E36F37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4385" y="859901"/>
            <a:ext cx="785948" cy="78594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D27998-7C37-4C6D-B4B6-E982EB919012}"/>
              </a:ext>
            </a:extLst>
          </p:cNvPr>
          <p:cNvGraphicFramePr/>
          <p:nvPr/>
        </p:nvGraphicFramePr>
        <p:xfrm>
          <a:off x="203200" y="1838978"/>
          <a:ext cx="3830320" cy="238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4CDE1789-9D3C-4F88-9889-14E9A8B0EA61}"/>
              </a:ext>
            </a:extLst>
          </p:cNvPr>
          <p:cNvGraphicFramePr/>
          <p:nvPr/>
        </p:nvGraphicFramePr>
        <p:xfrm>
          <a:off x="7835321" y="1083527"/>
          <a:ext cx="3830320" cy="238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14DD9D-8F8E-4A48-94B7-BF6CE82B27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46777" y="4467388"/>
            <a:ext cx="747854" cy="747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2554F4-9EBF-4BDA-AC5E-6F738B74D8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332040" y="776953"/>
            <a:ext cx="786320" cy="8658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EF85D3-D03F-4A48-9D1A-569D930037B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244046" y="831735"/>
            <a:ext cx="820398" cy="8203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4E0206-BF95-42A7-BAD7-55080A4175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 flipH="1">
            <a:off x="546777" y="1886071"/>
            <a:ext cx="648799" cy="6487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B1AEE9-C596-4F71-8A8D-7A9A949255D1}"/>
              </a:ext>
            </a:extLst>
          </p:cNvPr>
          <p:cNvSpPr txBox="1"/>
          <p:nvPr/>
        </p:nvSpPr>
        <p:spPr>
          <a:xfrm>
            <a:off x="629232" y="5215242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Binary </a:t>
            </a:r>
          </a:p>
          <a:p>
            <a:pPr algn="ctr"/>
            <a:r>
              <a:rPr lang="en-US" sz="1000" dirty="0"/>
              <a:t>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C38506-D68B-41CA-B6FF-995D90B168C4}"/>
              </a:ext>
            </a:extLst>
          </p:cNvPr>
          <p:cNvSpPr txBox="1"/>
          <p:nvPr/>
        </p:nvSpPr>
        <p:spPr>
          <a:xfrm>
            <a:off x="4518530" y="2151294"/>
            <a:ext cx="280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Who Converts HTML/CSS/JS</a:t>
            </a:r>
            <a:br>
              <a:rPr lang="en-US" dirty="0"/>
            </a:br>
            <a:r>
              <a:rPr lang="en-US" dirty="0"/>
              <a:t>to Binary code?</a:t>
            </a:r>
          </a:p>
        </p:txBody>
      </p:sp>
    </p:spTree>
    <p:extLst>
      <p:ext uri="{BB962C8B-B14F-4D97-AF65-F5344CB8AC3E}">
        <p14:creationId xmlns:p14="http://schemas.microsoft.com/office/powerpoint/2010/main" val="129324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B14F50-CEB9-4B25-A951-76D881C4C1A6}"/>
              </a:ext>
            </a:extLst>
          </p:cNvPr>
          <p:cNvSpPr/>
          <p:nvPr/>
        </p:nvSpPr>
        <p:spPr>
          <a:xfrm>
            <a:off x="325120" y="1296815"/>
            <a:ext cx="4002019" cy="516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9EFEF6-859F-4E6E-BE9E-66469B891E5B}"/>
              </a:ext>
            </a:extLst>
          </p:cNvPr>
          <p:cNvSpPr/>
          <p:nvPr/>
        </p:nvSpPr>
        <p:spPr>
          <a:xfrm>
            <a:off x="10251006" y="1286588"/>
            <a:ext cx="1615874" cy="5112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B0B582-9C07-4F24-BDD1-4E4681758C56}"/>
              </a:ext>
            </a:extLst>
          </p:cNvPr>
          <p:cNvSpPr/>
          <p:nvPr/>
        </p:nvSpPr>
        <p:spPr>
          <a:xfrm>
            <a:off x="7419603" y="1234022"/>
            <a:ext cx="2724291" cy="516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853F01D-8FB1-4E00-9483-E72C2F4D8F1F}"/>
              </a:ext>
            </a:extLst>
          </p:cNvPr>
          <p:cNvSpPr/>
          <p:nvPr/>
        </p:nvSpPr>
        <p:spPr>
          <a:xfrm>
            <a:off x="4390902" y="1286588"/>
            <a:ext cx="2964938" cy="516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5C33A5-EB65-4CBE-9A93-C9F22CB40AE0}"/>
              </a:ext>
            </a:extLst>
          </p:cNvPr>
          <p:cNvSpPr/>
          <p:nvPr/>
        </p:nvSpPr>
        <p:spPr>
          <a:xfrm>
            <a:off x="218008" y="4946255"/>
            <a:ext cx="11973992" cy="13614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A1A1A-286E-4BA0-B682-39F36855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07" y="-38975"/>
            <a:ext cx="10515600" cy="1325563"/>
          </a:xfrm>
        </p:spPr>
        <p:txBody>
          <a:bodyPr/>
          <a:lstStyle/>
          <a:p>
            <a:r>
              <a:rPr lang="en-US" dirty="0"/>
              <a:t>Browser Ecosystem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5FC9E-4F40-4FE4-ACC1-247C7351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1270" y="1432318"/>
            <a:ext cx="722612" cy="750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EEFF06-9BFA-4974-ACC2-779E50A16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3374941" y="1548664"/>
            <a:ext cx="648799" cy="64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33D35-25FD-4C88-A76E-82D721353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39508" y="1452712"/>
            <a:ext cx="1724228" cy="1026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E7E010-C33A-465C-9102-056506DBA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564985" y="1394797"/>
            <a:ext cx="987915" cy="9837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6FE2B-A801-447A-943B-90B9D924B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42329" y="1424551"/>
            <a:ext cx="1054321" cy="10543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62DB0-7948-4B93-B272-2F9142F47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496650" y="2967661"/>
            <a:ext cx="1497159" cy="1497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100D8F-D1E4-4F98-BD4B-BB1029949E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795504" y="1492352"/>
            <a:ext cx="946879" cy="9468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33B5A9-1A75-439D-AF51-1DD8DAE9D5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911337" y="1432318"/>
            <a:ext cx="957263" cy="11953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A86028-26DD-4B18-BC16-4DAD831D44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608584" y="3242800"/>
            <a:ext cx="946880" cy="946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5462DE2-9695-4F8C-A66A-294DCE709E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8662576" y="3242799"/>
            <a:ext cx="1314420" cy="9468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0B7BFD-5194-4BB3-AF15-D06A045873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 flipH="1">
            <a:off x="10391180" y="5279840"/>
            <a:ext cx="1475699" cy="983799"/>
          </a:xfrm>
          <a:prstGeom prst="rect">
            <a:avLst/>
          </a:prstGeom>
        </p:spPr>
      </p:pic>
      <p:pic>
        <p:nvPicPr>
          <p:cNvPr id="1026" name="Picture 2" descr="upload.wikimedia.org/wikipedia/en/thumb/d/d4/Mo...">
            <a:extLst>
              <a:ext uri="{FF2B5EF4-FFF2-40B4-BE49-F238E27FC236}">
                <a16:creationId xmlns:a16="http://schemas.microsoft.com/office/drawing/2014/main" id="{6472070B-EAD3-40A5-B27B-E3DF3A43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25" y="4946255"/>
            <a:ext cx="1452712" cy="14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1ABD80-4D3C-4F06-B3C6-5BA79EBCC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806059" y="5429368"/>
            <a:ext cx="878340" cy="8783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FFC4112-E108-493D-BB71-45C70F5D0C3C}"/>
              </a:ext>
            </a:extLst>
          </p:cNvPr>
          <p:cNvSpPr txBox="1"/>
          <p:nvPr/>
        </p:nvSpPr>
        <p:spPr>
          <a:xfrm>
            <a:off x="5656414" y="4878738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Engines</a:t>
            </a:r>
            <a:endParaRPr lang="en-SG" dirty="0"/>
          </a:p>
        </p:txBody>
      </p:sp>
      <p:pic>
        <p:nvPicPr>
          <p:cNvPr id="1028" name="Picture 4" descr="Presto (browser engine) and similar software | Frankensaurus.com">
            <a:extLst>
              <a:ext uri="{FF2B5EF4-FFF2-40B4-BE49-F238E27FC236}">
                <a16:creationId xmlns:a16="http://schemas.microsoft.com/office/drawing/2014/main" id="{3396CCB5-C399-4341-919E-A9F0057A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07" y="5358461"/>
            <a:ext cx="1104540" cy="11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28BA19-513F-4A55-9FD5-0D7BF9ABB53B}"/>
              </a:ext>
            </a:extLst>
          </p:cNvPr>
          <p:cNvSpPr txBox="1"/>
          <p:nvPr/>
        </p:nvSpPr>
        <p:spPr>
          <a:xfrm>
            <a:off x="1884676" y="624832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Blink</a:t>
            </a:r>
            <a:endParaRPr lang="en-SG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9820CA-B52D-47F5-B431-489B2D8D60CF}"/>
              </a:ext>
            </a:extLst>
          </p:cNvPr>
          <p:cNvSpPr txBox="1"/>
          <p:nvPr/>
        </p:nvSpPr>
        <p:spPr>
          <a:xfrm>
            <a:off x="5748446" y="6266867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Presto</a:t>
            </a:r>
            <a:endParaRPr lang="en-SG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30E5B1-4192-4B8C-8FC4-0A822E3FFF6D}"/>
              </a:ext>
            </a:extLst>
          </p:cNvPr>
          <p:cNvSpPr txBox="1"/>
          <p:nvPr/>
        </p:nvSpPr>
        <p:spPr>
          <a:xfrm>
            <a:off x="8581980" y="6287731"/>
            <a:ext cx="76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Gecko</a:t>
            </a:r>
            <a:endParaRPr lang="en-SG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BFBB15-F925-4E2D-89C5-BB69AEBF8943}"/>
              </a:ext>
            </a:extLst>
          </p:cNvPr>
          <p:cNvSpPr txBox="1"/>
          <p:nvPr/>
        </p:nvSpPr>
        <p:spPr>
          <a:xfrm>
            <a:off x="10775378" y="6319579"/>
            <a:ext cx="8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Webkit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27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5" grpId="0"/>
      <p:bldP spid="56" grpId="0"/>
      <p:bldP spid="57" grpId="0"/>
      <p:bldP spid="5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1A1A-286E-4BA0-B682-39F36855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Engine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47C0DA-AD54-47EC-B4D3-A46C810A7B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2970FD0-EAA4-452E-896E-66CD64EF4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18360" y="2444861"/>
            <a:ext cx="785948" cy="78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7A359-BED9-407D-8BB0-1A0F678797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117988" y="3850045"/>
            <a:ext cx="786320" cy="865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EDC03-6519-43F5-B436-ECE048DF85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223726" y="5495175"/>
            <a:ext cx="820398" cy="820398"/>
          </a:xfrm>
          <a:prstGeom prst="rect">
            <a:avLst/>
          </a:prstGeom>
        </p:spPr>
      </p:pic>
      <p:pic>
        <p:nvPicPr>
          <p:cNvPr id="2050" name="Picture 2" descr="V8 JavaScript engine logo 2.svg">
            <a:extLst>
              <a:ext uri="{FF2B5EF4-FFF2-40B4-BE49-F238E27FC236}">
                <a16:creationId xmlns:a16="http://schemas.microsoft.com/office/drawing/2014/main" id="{D9FBC869-2D25-414F-A9A5-FCF39B15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770" y="5412422"/>
            <a:ext cx="1215390" cy="1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load.wikimedia.org/wikipedia/commons/thumb/8/...">
            <a:extLst>
              <a:ext uri="{FF2B5EF4-FFF2-40B4-BE49-F238E27FC236}">
                <a16:creationId xmlns:a16="http://schemas.microsoft.com/office/drawing/2014/main" id="{B3B97933-F4E2-49B9-834E-1EDEB1B1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2" y="5539802"/>
            <a:ext cx="960629" cy="96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Core Tutorial for iOS: Getting Started | raywenderlich.com">
            <a:extLst>
              <a:ext uri="{FF2B5EF4-FFF2-40B4-BE49-F238E27FC236}">
                <a16:creationId xmlns:a16="http://schemas.microsoft.com/office/drawing/2014/main" id="{4FEA000C-0988-47C7-B498-E6381DAD4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69" y="5558471"/>
            <a:ext cx="923290" cy="9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tstar Cricket helper">
            <a:extLst>
              <a:ext uri="{FF2B5EF4-FFF2-40B4-BE49-F238E27FC236}">
                <a16:creationId xmlns:a16="http://schemas.microsoft.com/office/drawing/2014/main" id="{39C696DA-34D0-4017-B57D-BB070022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483" y="3230809"/>
            <a:ext cx="2883301" cy="1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IT5007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68EB-50FE-4EC9-B8E0-B77C760F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line summary: Full stack development</a:t>
            </a:r>
          </a:p>
          <a:p>
            <a:r>
              <a:rPr lang="en-US"/>
              <a:t>Designed with inputs from industry folks!</a:t>
            </a:r>
          </a:p>
          <a:p>
            <a:pPr lvl="1"/>
            <a:r>
              <a:rPr lang="en-US"/>
              <a:t>What does this mean?</a:t>
            </a:r>
          </a:p>
          <a:p>
            <a:pPr lvl="1"/>
            <a:r>
              <a:rPr lang="en-US"/>
              <a:t>Amended with inputs from previous batches</a:t>
            </a:r>
          </a:p>
          <a:p>
            <a:r>
              <a:rPr lang="en-US"/>
              <a:t>Intended audience: Those who are not exposed to web programming (or) those who are aware of the basics (e.g., HTML, CSS, JS).</a:t>
            </a:r>
          </a:p>
          <a:p>
            <a:r>
              <a:rPr lang="en-US"/>
              <a:t>Intended Learning Outcomes</a:t>
            </a:r>
          </a:p>
          <a:p>
            <a:pPr lvl="1"/>
            <a:r>
              <a:rPr lang="en-US"/>
              <a:t>Ability to understand and write code for MERN stack.</a:t>
            </a:r>
          </a:p>
          <a:p>
            <a:pPr lvl="1"/>
            <a:r>
              <a:rPr lang="en-US"/>
              <a:t>Understand the architectural principles of full-stack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1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1A1A-286E-4BA0-B682-39F36855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this Lecture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0FD0-EAA4-452E-896E-66CD64EF4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052" y="3101808"/>
            <a:ext cx="785948" cy="785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1185A-78D6-4E67-960E-E686B1AA5E7D}"/>
              </a:ext>
            </a:extLst>
          </p:cNvPr>
          <p:cNvSpPr txBox="1"/>
          <p:nvPr/>
        </p:nvSpPr>
        <p:spPr>
          <a:xfrm>
            <a:off x="4416795" y="5015116"/>
            <a:ext cx="406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Hyper Text </a:t>
            </a:r>
            <a:r>
              <a:rPr lang="en-US" dirty="0">
                <a:solidFill>
                  <a:srgbClr val="0070C0"/>
                </a:solidFill>
              </a:rPr>
              <a:t>Markup</a:t>
            </a:r>
            <a:r>
              <a:rPr lang="en-US" dirty="0"/>
              <a:t> Language (circa 1990)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DA387-7772-40CE-9C16-87AF6475D3A9}"/>
              </a:ext>
            </a:extLst>
          </p:cNvPr>
          <p:cNvSpPr txBox="1"/>
          <p:nvPr/>
        </p:nvSpPr>
        <p:spPr>
          <a:xfrm>
            <a:off x="2667893" y="5877729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Hyper Text: </a:t>
            </a:r>
            <a:r>
              <a:rPr lang="en-US" dirty="0"/>
              <a:t>Not just text! </a:t>
            </a:r>
            <a:r>
              <a:rPr lang="en-US" dirty="0" err="1"/>
              <a:t>e,g</a:t>
            </a:r>
            <a:r>
              <a:rPr lang="en-US" dirty="0"/>
              <a:t>,. Images, links, videos, etc. can be shown to user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65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1A1A-286E-4BA0-B682-39F36855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 of a Mark-Up Language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5A7D00-F5CE-4F2A-A298-B92C0608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4161" cy="2567172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As a developer, send the triangle to the user’s browser for their viewing.</a:t>
            </a:r>
          </a:p>
          <a:p>
            <a:r>
              <a:rPr lang="en-SG" dirty="0"/>
              <a:t>What are your options today?</a:t>
            </a:r>
          </a:p>
          <a:p>
            <a:pPr lvl="1"/>
            <a:r>
              <a:rPr lang="en-SG" dirty="0"/>
              <a:t>Send it to them as an image (jpg, </a:t>
            </a:r>
            <a:r>
              <a:rPr lang="en-SG" dirty="0" err="1"/>
              <a:t>png</a:t>
            </a:r>
            <a:r>
              <a:rPr lang="en-SG" dirty="0"/>
              <a:t>, etc.)?</a:t>
            </a:r>
          </a:p>
          <a:p>
            <a:pPr lvl="1"/>
            <a:r>
              <a:rPr lang="en-SG" dirty="0"/>
              <a:t>What is the size of the image?</a:t>
            </a:r>
          </a:p>
          <a:p>
            <a:pPr lvl="1"/>
            <a:r>
              <a:rPr lang="en-SG" dirty="0"/>
              <a:t>How about the time it takes to download it?</a:t>
            </a:r>
          </a:p>
          <a:p>
            <a:pPr lvl="1"/>
            <a:r>
              <a:rPr lang="en-SG" dirty="0"/>
              <a:t>Is there an efficient way?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FF074-8C1D-42A4-8D5D-F9F1D2C69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83318" y="1537133"/>
            <a:ext cx="1832502" cy="25671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F4325B-66CE-4036-A31C-7430C53890D4}"/>
              </a:ext>
            </a:extLst>
          </p:cNvPr>
          <p:cNvSpPr/>
          <p:nvPr/>
        </p:nvSpPr>
        <p:spPr>
          <a:xfrm>
            <a:off x="543389" y="4738549"/>
            <a:ext cx="32917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&lt;Triangle&gt;</a:t>
            </a:r>
          </a:p>
          <a:p>
            <a:r>
              <a:rPr lang="en-US" dirty="0"/>
              <a:t>&lt;vertex x=0, y=0&gt;&lt;/vertex&gt;</a:t>
            </a:r>
          </a:p>
          <a:p>
            <a:r>
              <a:rPr lang="en-US" dirty="0"/>
              <a:t>&lt;vertex x=5, y=5&gt;&lt;/vertex&gt;</a:t>
            </a:r>
          </a:p>
          <a:p>
            <a:r>
              <a:rPr lang="en-US" dirty="0"/>
              <a:t>&lt;vertex x=10, y=0&gt;&lt;/vertex&gt;</a:t>
            </a:r>
          </a:p>
          <a:p>
            <a:r>
              <a:rPr lang="en-US" dirty="0"/>
              <a:t>&lt;color value=green&gt;&lt;/color&gt;</a:t>
            </a:r>
          </a:p>
          <a:p>
            <a:r>
              <a:rPr lang="en-US" dirty="0"/>
              <a:t>&lt;/Triangle&gt;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1A3DEB-A038-4152-87C1-B4FB628F2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5149048" y="5291312"/>
            <a:ext cx="648799" cy="648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416C27-8B5C-4ED9-8EFE-029825E4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2206" y="5095815"/>
            <a:ext cx="742224" cy="103978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F3EC3C8-1D6F-425D-8340-D71B044C9FB1}"/>
              </a:ext>
            </a:extLst>
          </p:cNvPr>
          <p:cNvSpPr/>
          <p:nvPr/>
        </p:nvSpPr>
        <p:spPr>
          <a:xfrm>
            <a:off x="3648722" y="5406501"/>
            <a:ext cx="1047565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D823DA-A4E3-45B1-893B-10371AD76EEA}"/>
              </a:ext>
            </a:extLst>
          </p:cNvPr>
          <p:cNvSpPr/>
          <p:nvPr/>
        </p:nvSpPr>
        <p:spPr>
          <a:xfrm>
            <a:off x="6779208" y="5438157"/>
            <a:ext cx="1047565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2C978-AFE4-478B-9AEE-D2C2420BE4CF}"/>
              </a:ext>
            </a:extLst>
          </p:cNvPr>
          <p:cNvSpPr txBox="1"/>
          <p:nvPr/>
        </p:nvSpPr>
        <p:spPr>
          <a:xfrm>
            <a:off x="3972911" y="6437636"/>
            <a:ext cx="567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Takeaway: </a:t>
            </a:r>
            <a:r>
              <a:rPr lang="en-US" dirty="0"/>
              <a:t>Text consumes less space than complex objects.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258FF5-C80B-45D1-AF65-3E28068D1DD7}"/>
              </a:ext>
            </a:extLst>
          </p:cNvPr>
          <p:cNvSpPr txBox="1"/>
          <p:nvPr/>
        </p:nvSpPr>
        <p:spPr>
          <a:xfrm>
            <a:off x="8645112" y="35640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0,0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EC85B-A8B7-473C-929D-7ED5E0A432E7}"/>
              </a:ext>
            </a:extLst>
          </p:cNvPr>
          <p:cNvSpPr txBox="1"/>
          <p:nvPr/>
        </p:nvSpPr>
        <p:spPr>
          <a:xfrm>
            <a:off x="10409011" y="357097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10,0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53B9E-C52D-498E-A788-1AA080030C9B}"/>
              </a:ext>
            </a:extLst>
          </p:cNvPr>
          <p:cNvSpPr txBox="1"/>
          <p:nvPr/>
        </p:nvSpPr>
        <p:spPr>
          <a:xfrm>
            <a:off x="9628568" y="16324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5,5</a:t>
            </a:r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A3F78C-D608-4B96-666B-3B520793F73F}"/>
                  </a:ext>
                </a:extLst>
              </p14:cNvPr>
              <p14:cNvContentPartPr/>
              <p14:nvPr/>
            </p14:nvContentPartPr>
            <p14:xfrm>
              <a:off x="1279800" y="4073760"/>
              <a:ext cx="5258520" cy="195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A3F78C-D608-4B96-666B-3B520793F7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440" y="4064400"/>
                <a:ext cx="5277240" cy="19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57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 animBg="1"/>
      <p:bldP spid="15" grpId="0"/>
      <p:bldP spid="18" grpId="0"/>
      <p:bldP spid="19" grpId="0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1A1A-286E-4BA0-B682-39F36855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HTML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206FF6-4885-4F6E-9A62-0E2BEAE68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1793920"/>
            <a:ext cx="7844161" cy="4544735"/>
          </a:xfrm>
        </p:spPr>
        <p:txBody>
          <a:bodyPr>
            <a:noAutofit/>
          </a:bodyPr>
          <a:lstStyle/>
          <a:p>
            <a:r>
              <a:rPr lang="en-SG" sz="2400" dirty="0"/>
              <a:t>HTML tags are instructions to the browser.</a:t>
            </a:r>
          </a:p>
          <a:p>
            <a:r>
              <a:rPr lang="en-SG" sz="2400" dirty="0"/>
              <a:t>&lt;HTML&gt; tag specifies the </a:t>
            </a:r>
            <a:r>
              <a:rPr lang="en-SG" sz="2400" dirty="0">
                <a:solidFill>
                  <a:srgbClr val="0070C0"/>
                </a:solidFill>
              </a:rPr>
              <a:t>start and end </a:t>
            </a:r>
            <a:r>
              <a:rPr lang="en-SG" sz="2400" dirty="0"/>
              <a:t>of html document. </a:t>
            </a:r>
          </a:p>
          <a:p>
            <a:r>
              <a:rPr lang="en-SG" sz="2400" dirty="0"/>
              <a:t>&lt;Head&gt; tag specify the header of the document where meta information like the </a:t>
            </a:r>
            <a:r>
              <a:rPr lang="en-SG" sz="2400" dirty="0">
                <a:solidFill>
                  <a:schemeClr val="accent2"/>
                </a:solidFill>
              </a:rPr>
              <a:t>title</a:t>
            </a:r>
            <a:r>
              <a:rPr lang="en-SG" sz="2400" dirty="0"/>
              <a:t>, </a:t>
            </a:r>
            <a:r>
              <a:rPr lang="en-SG" sz="2400" dirty="0">
                <a:solidFill>
                  <a:schemeClr val="accent2"/>
                </a:solidFill>
              </a:rPr>
              <a:t>included scripts</a:t>
            </a:r>
            <a:r>
              <a:rPr lang="en-SG" sz="2400" dirty="0"/>
              <a:t>, etc. can be specified.</a:t>
            </a:r>
          </a:p>
          <a:p>
            <a:r>
              <a:rPr lang="en-SG" sz="2400" dirty="0"/>
              <a:t>&lt;Body&gt; tag specifies the body of the document where the core logic for your website can be coded. You can include </a:t>
            </a:r>
            <a:r>
              <a:rPr lang="en-SG" sz="2400" dirty="0">
                <a:solidFill>
                  <a:srgbClr val="00B050"/>
                </a:solidFill>
              </a:rPr>
              <a:t>text, image, videos, links</a:t>
            </a:r>
            <a:r>
              <a:rPr lang="en-SG" sz="2400" dirty="0"/>
              <a:t>, etc.</a:t>
            </a:r>
          </a:p>
          <a:p>
            <a:r>
              <a:rPr lang="en-SG" sz="2400" dirty="0"/>
              <a:t>&lt;h1&gt;, &lt;p&gt; are other tags in HTML. HTML is all about tags and what they can do.</a:t>
            </a:r>
          </a:p>
          <a:p>
            <a:r>
              <a:rPr lang="en-SG" sz="2400" dirty="0"/>
              <a:t>How do I know what these tags do? Refer to </a:t>
            </a:r>
            <a:r>
              <a:rPr lang="en-SG" sz="2400" dirty="0">
                <a:solidFill>
                  <a:srgbClr val="C00000"/>
                </a:solidFill>
              </a:rPr>
              <a:t>MDN web docs </a:t>
            </a:r>
            <a:r>
              <a:rPr lang="en-SG" sz="2400" dirty="0"/>
              <a:t>(or) </a:t>
            </a:r>
            <a:r>
              <a:rPr lang="en-SG" sz="2400" dirty="0">
                <a:solidFill>
                  <a:srgbClr val="C00000"/>
                </a:solidFill>
              </a:rPr>
              <a:t>w3schools</a:t>
            </a:r>
            <a:r>
              <a:rPr lang="en-SG" sz="2400" dirty="0"/>
              <a:t> documentation.</a:t>
            </a:r>
          </a:p>
          <a:p>
            <a:endParaRPr lang="en-SG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0C092-C4B1-45EF-9BDA-7F40BF576FC0}"/>
              </a:ext>
            </a:extLst>
          </p:cNvPr>
          <p:cNvSpPr/>
          <p:nvPr/>
        </p:nvSpPr>
        <p:spPr>
          <a:xfrm>
            <a:off x="8593584" y="1643125"/>
            <a:ext cx="3382393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>
                <a:solidFill>
                  <a:srgbClr val="0070C0"/>
                </a:solidFill>
              </a:rPr>
              <a:t>&lt;html&gt;</a:t>
            </a:r>
          </a:p>
          <a:p>
            <a:r>
              <a:rPr lang="en-US" dirty="0">
                <a:solidFill>
                  <a:schemeClr val="accent2"/>
                </a:solidFill>
              </a:rPr>
              <a:t>&lt;head&gt;</a:t>
            </a:r>
          </a:p>
          <a:p>
            <a:r>
              <a:rPr lang="en-US" dirty="0">
                <a:solidFill>
                  <a:schemeClr val="accent2"/>
                </a:solidFill>
              </a:rPr>
              <a:t>&lt;title&gt;My First Document&lt;/title&gt;</a:t>
            </a:r>
          </a:p>
          <a:p>
            <a:r>
              <a:rPr lang="en-US" dirty="0">
                <a:solidFill>
                  <a:schemeClr val="accent2"/>
                </a:solidFill>
              </a:rPr>
              <a:t>&lt;/head&gt;</a:t>
            </a:r>
          </a:p>
          <a:p>
            <a:r>
              <a:rPr lang="en-US" dirty="0">
                <a:solidFill>
                  <a:srgbClr val="00B050"/>
                </a:solidFill>
              </a:rPr>
              <a:t>&lt;body&gt;</a:t>
            </a:r>
          </a:p>
          <a:p>
            <a:r>
              <a:rPr lang="en-US" dirty="0">
                <a:solidFill>
                  <a:srgbClr val="00B050"/>
                </a:solidFill>
              </a:rPr>
              <a:t>&lt;h1&gt;My First Heading&lt;/h1&gt;</a:t>
            </a:r>
          </a:p>
          <a:p>
            <a:r>
              <a:rPr lang="en-US" dirty="0">
                <a:solidFill>
                  <a:srgbClr val="00B050"/>
                </a:solidFill>
              </a:rPr>
              <a:t>&lt;p&gt;My first paragraph.&lt;/p&gt;</a:t>
            </a:r>
          </a:p>
          <a:p>
            <a:r>
              <a:rPr lang="en-US" dirty="0">
                <a:solidFill>
                  <a:srgbClr val="00B050"/>
                </a:solidFill>
              </a:rPr>
              <a:t>&lt;/body&gt;</a:t>
            </a:r>
          </a:p>
          <a:p>
            <a:r>
              <a:rPr lang="en-US" dirty="0">
                <a:solidFill>
                  <a:srgbClr val="0070C0"/>
                </a:solidFill>
              </a:rPr>
              <a:t>&lt;/html&gt;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37D597-3024-C751-9FC8-E98D8D1AC0D6}"/>
                  </a:ext>
                </a:extLst>
              </p14:cNvPr>
              <p14:cNvContentPartPr/>
              <p14:nvPr/>
            </p14:nvContentPartPr>
            <p14:xfrm>
              <a:off x="382680" y="1658520"/>
              <a:ext cx="9822960" cy="475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37D597-3024-C751-9FC8-E98D8D1AC0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320" y="1649160"/>
                <a:ext cx="9841680" cy="47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73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6E05D-6A70-4F7F-A113-A72EB438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1264" cy="4351338"/>
          </a:xfrm>
        </p:spPr>
        <p:txBody>
          <a:bodyPr>
            <a:normAutofit/>
          </a:bodyPr>
          <a:lstStyle/>
          <a:p>
            <a:r>
              <a:rPr lang="en-US" dirty="0"/>
              <a:t>Defines the logical structure of Documents.</a:t>
            </a:r>
          </a:p>
          <a:p>
            <a:r>
              <a:rPr lang="en-US" dirty="0"/>
              <a:t>Looks like what you see on the right…</a:t>
            </a:r>
          </a:p>
          <a:p>
            <a:r>
              <a:rPr lang="en-US" dirty="0"/>
              <a:t>Useful for addressing a particular element (e.g., </a:t>
            </a:r>
            <a:r>
              <a:rPr lang="en-US" dirty="0" err="1"/>
              <a:t>href</a:t>
            </a:r>
            <a:r>
              <a:rPr lang="en-US" dirty="0"/>
              <a:t>)</a:t>
            </a:r>
          </a:p>
        </p:txBody>
      </p:sp>
      <p:pic>
        <p:nvPicPr>
          <p:cNvPr id="8194" name="Picture 2" descr="Document Object Model - Wikipedia">
            <a:extLst>
              <a:ext uri="{FF2B5EF4-FFF2-40B4-BE49-F238E27FC236}">
                <a16:creationId xmlns:a16="http://schemas.microsoft.com/office/drawing/2014/main" id="{90E14EE6-F290-4B15-B3E4-41EABD67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61" y="1788535"/>
            <a:ext cx="4275952" cy="442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310AC6-1A2A-4B2E-348E-2766E00084DE}"/>
                  </a:ext>
                </a:extLst>
              </p14:cNvPr>
              <p14:cNvContentPartPr/>
              <p14:nvPr/>
            </p14:nvContentPartPr>
            <p14:xfrm>
              <a:off x="7326360" y="1378080"/>
              <a:ext cx="4289400" cy="497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310AC6-1A2A-4B2E-348E-2766E00084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7000" y="1368720"/>
                <a:ext cx="4308120" cy="49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1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E805-F628-45A0-8452-0B36A0B6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Website Ever Created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DD62-F302-4796-AFD1-2C0DF4EA1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Who?</a:t>
            </a:r>
          </a:p>
          <a:p>
            <a:r>
              <a:rPr lang="en-US" dirty="0"/>
              <a:t>And Why?</a:t>
            </a:r>
          </a:p>
          <a:p>
            <a:r>
              <a:rPr lang="en-SG" dirty="0">
                <a:hlinkClick r:id="rId2"/>
              </a:rPr>
              <a:t>http://info.cern.ch/hypertext/WWW/TheProject.html</a:t>
            </a:r>
            <a:endParaRPr lang="en-SG" dirty="0"/>
          </a:p>
          <a:p>
            <a:r>
              <a:rPr lang="en-US" dirty="0"/>
              <a:t>Let us try to learn from the first website ever created!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FF921F-2B48-43CE-999C-D88257364543}"/>
              </a:ext>
            </a:extLst>
          </p:cNvPr>
          <p:cNvSpPr txBox="1">
            <a:spLocks/>
          </p:cNvSpPr>
          <p:nvPr/>
        </p:nvSpPr>
        <p:spPr>
          <a:xfrm>
            <a:off x="990600" y="5476239"/>
            <a:ext cx="10515600" cy="579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0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E805-F628-45A0-8452-0B36A0B6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 to Later 1990s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DD62-F302-4796-AFD1-2C0DF4EA1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design in 1990s: </a:t>
            </a:r>
            <a:r>
              <a:rPr lang="en-US" dirty="0">
                <a:hlinkClick r:id="rId2"/>
              </a:rPr>
              <a:t>https://www.webdesignmuseum.org/exhibitions/web-design-in-the-90s</a:t>
            </a:r>
            <a:endParaRPr lang="en-US" dirty="0"/>
          </a:p>
          <a:p>
            <a:r>
              <a:rPr lang="en-US" dirty="0"/>
              <a:t>Access these websites using the </a:t>
            </a:r>
            <a:r>
              <a:rPr lang="en-US" dirty="0" err="1"/>
              <a:t>waybackmachine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https://web.archive.org/</a:t>
            </a:r>
            <a:endParaRPr lang="en-US" dirty="0"/>
          </a:p>
          <a:p>
            <a:r>
              <a:rPr lang="en-US" dirty="0"/>
              <a:t>Analyze the changes in a Yahoo! </a:t>
            </a:r>
            <a:r>
              <a:rPr lang="en-US"/>
              <a:t>website from </a:t>
            </a:r>
            <a:r>
              <a:rPr lang="en-US" dirty="0"/>
              <a:t>1994, 1996, 2004, 2010.</a:t>
            </a:r>
          </a:p>
          <a:p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FF921F-2B48-43CE-999C-D88257364543}"/>
              </a:ext>
            </a:extLst>
          </p:cNvPr>
          <p:cNvSpPr txBox="1">
            <a:spLocks/>
          </p:cNvSpPr>
          <p:nvPr/>
        </p:nvSpPr>
        <p:spPr>
          <a:xfrm>
            <a:off x="990600" y="5476239"/>
            <a:ext cx="10515600" cy="579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F90A6-8221-4C53-A5EB-B4DC590F95D7}"/>
              </a:ext>
            </a:extLst>
          </p:cNvPr>
          <p:cNvSpPr txBox="1">
            <a:spLocks/>
          </p:cNvSpPr>
          <p:nvPr/>
        </p:nvSpPr>
        <p:spPr>
          <a:xfrm>
            <a:off x="1071880" y="5887402"/>
            <a:ext cx="10515600" cy="579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Let us use the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WaybackMachine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905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68EB-50FE-4EC9-B8E0-B77C760FA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Pro MERN Stack: Full Stack Web App Development with Mongo, Express, React, and Node by Vasan Subramanian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7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2FEF-B98F-4890-85C6-A6A475C9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 (First half)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26DF6-8708-46BC-900A-F1836446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F714A93-A8A1-4673-8D9B-D4E189DA5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007070"/>
              </p:ext>
            </p:extLst>
          </p:nvPr>
        </p:nvGraphicFramePr>
        <p:xfrm>
          <a:off x="414068" y="1553845"/>
          <a:ext cx="11254057" cy="4582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57507">
                  <a:extLst>
                    <a:ext uri="{9D8B030D-6E8A-4147-A177-3AD203B41FA5}">
                      <a16:colId xmlns:a16="http://schemas.microsoft.com/office/drawing/2014/main" val="3871234146"/>
                    </a:ext>
                  </a:extLst>
                </a:gridCol>
                <a:gridCol w="4594627">
                  <a:extLst>
                    <a:ext uri="{9D8B030D-6E8A-4147-A177-3AD203B41FA5}">
                      <a16:colId xmlns:a16="http://schemas.microsoft.com/office/drawing/2014/main" val="1065342045"/>
                    </a:ext>
                  </a:extLst>
                </a:gridCol>
                <a:gridCol w="1501373">
                  <a:extLst>
                    <a:ext uri="{9D8B030D-6E8A-4147-A177-3AD203B41FA5}">
                      <a16:colId xmlns:a16="http://schemas.microsoft.com/office/drawing/2014/main" val="4192989141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377550468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220213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Supplementary</a:t>
                      </a:r>
                    </a:p>
                    <a:p>
                      <a:r>
                        <a:rPr lang="en-US" dirty="0"/>
                        <a:t>Materials (Videos/Lab)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4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Software Development and</a:t>
                      </a:r>
                    </a:p>
                    <a:p>
                      <a:r>
                        <a:rPr lang="en-US" dirty="0"/>
                        <a:t>Basics of Web Programming (HTML)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3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Basics of Web Programming (JS) and 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02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Web-based Front End Development: React and React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A1],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React Coding in </a:t>
                      </a:r>
                      <a:r>
                        <a:rPr lang="en-US" dirty="0" err="1"/>
                        <a:t>CodePen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[Title and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React State and React 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Docker and VS Code</a:t>
                      </a:r>
                    </a:p>
                    <a:p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] [Front-end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3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Self study: MongoDB basics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3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Cloud-based back end Development: Express API and </a:t>
                      </a:r>
                      <a:r>
                        <a:rPr lang="en-US" dirty="0" err="1"/>
                        <a:t>GraphQL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A2][A3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8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RECESS WEEK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Front-end], [Back-end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0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6461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27b2ebb-c41d-4034-a466-7480f92e58f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5b0cc1f-0f1f-4231-8689-063a01ebc40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e84df17-9073-4761-968d-610fdfa59b0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9964343-d109-471c-aea6-166dd5609d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b65addc-4174-4b6b-9525-b95a2afbe0e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879e80c-9b57-44e6-8fc7-64fd29c5cab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e165239-470c-4132-a633-6fb9947935a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20272c1-f586-4ee5-8dba-7d3a91c8185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99541f5-3dc5-45bd-97d5-26733e3dee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37a3d9f-77d7-45ff-9aa6-d6e567a105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e6bffcc-2935-4539-9cc6-24c81ee7c87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e276a9b-522d-4e20-aba3-6063ca071dd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9d925dd-7c78-44a2-a5d0-b758e44229c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0aafb9-c478-4654-88e6-117a08ce31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8D6388BD9FE498B20B422CBF1CB3E" ma:contentTypeVersion="14" ma:contentTypeDescription="Create a new document." ma:contentTypeScope="" ma:versionID="d2d98ed2831071e73875d3d7ac5122d2">
  <xsd:schema xmlns:xsd="http://www.w3.org/2001/XMLSchema" xmlns:xs="http://www.w3.org/2001/XMLSchema" xmlns:p="http://schemas.microsoft.com/office/2006/metadata/properties" xmlns:ns3="010aafb9-c478-4654-88e6-117a08ce3164" xmlns:ns4="2d8febc3-0fe3-48b0-8309-bb8bd0c91d3e" targetNamespace="http://schemas.microsoft.com/office/2006/metadata/properties" ma:root="true" ma:fieldsID="ef7fb7be7f192311a54549bd1303c50d" ns3:_="" ns4:_="">
    <xsd:import namespace="010aafb9-c478-4654-88e6-117a08ce3164"/>
    <xsd:import namespace="2d8febc3-0fe3-48b0-8309-bb8bd0c91d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aafb9-c478-4654-88e6-117a08ce3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febc3-0fe3-48b0-8309-bb8bd0c91d3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3719A6-0F18-4DC7-B5DC-3561131686FA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010aafb9-c478-4654-88e6-117a08ce3164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d8febc3-0fe3-48b0-8309-bb8bd0c91d3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657A1D-E7B6-45C8-9C4E-D3F8411DFA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6BA52-DC54-4E21-867D-364CE64365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0aafb9-c478-4654-88e6-117a08ce3164"/>
    <ds:schemaRef ds:uri="2d8febc3-0fe3-48b0-8309-bb8bd0c91d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3116</Words>
  <Application>Microsoft Office PowerPoint</Application>
  <PresentationFormat>Widescreen</PresentationFormat>
  <Paragraphs>478</Paragraphs>
  <Slides>75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Times New Roman</vt:lpstr>
      <vt:lpstr>Wingdings</vt:lpstr>
      <vt:lpstr>Office Theme</vt:lpstr>
      <vt:lpstr>Prasanna Karthik Vairam Lecturer Department of Computer Science NUS School of Computing</vt:lpstr>
      <vt:lpstr>PowerPoint Presentation</vt:lpstr>
      <vt:lpstr>Course Details</vt:lpstr>
      <vt:lpstr>PowerPoint Presentation</vt:lpstr>
      <vt:lpstr>PowerPoint Presentation</vt:lpstr>
      <vt:lpstr>PowerPoint Presentation</vt:lpstr>
      <vt:lpstr>Overview of IT5007</vt:lpstr>
      <vt:lpstr>Textbooks</vt:lpstr>
      <vt:lpstr>Schedule (First half)</vt:lpstr>
      <vt:lpstr>Schedule (Second half)</vt:lpstr>
      <vt:lpstr>Staff</vt:lpstr>
      <vt:lpstr>Right Infringments on NUS Course Materials</vt:lpstr>
      <vt:lpstr>PowerPoint Presentation</vt:lpstr>
      <vt:lpstr>PowerPoint Presentation</vt:lpstr>
      <vt:lpstr>Software Dev Ecosystem Today!</vt:lpstr>
      <vt:lpstr>How about tomorrow? </vt:lpstr>
      <vt:lpstr>A famous quote from 1981…</vt:lpstr>
      <vt:lpstr>PowerPoint Presentation</vt:lpstr>
      <vt:lpstr>Software Architecture</vt:lpstr>
      <vt:lpstr>Mapping Software to Underlying Devices</vt:lpstr>
      <vt:lpstr>Reasons for the dynamic ecosystem</vt:lpstr>
      <vt:lpstr>Reasons for the dynamic ecosystem</vt:lpstr>
      <vt:lpstr>Reasons for the dynamic ecosystem</vt:lpstr>
      <vt:lpstr>Reasons for the dynamic ecosystem</vt:lpstr>
      <vt:lpstr>Reasons for the dynamic ecosystem</vt:lpstr>
      <vt:lpstr>PowerPoint Presentation</vt:lpstr>
      <vt:lpstr>Walk down the memory lane..</vt:lpstr>
      <vt:lpstr>Example-1 (1990s Desktop Application)</vt:lpstr>
      <vt:lpstr>Example-1 (1990s Desktop Application)</vt:lpstr>
      <vt:lpstr>Example-2 (1990s Web Application)</vt:lpstr>
      <vt:lpstr>Example-2 (1990s Web Application)</vt:lpstr>
      <vt:lpstr>Example-3 (2004, Arrival of Mobile Devices)</vt:lpstr>
      <vt:lpstr>Example-3 (2004, Arrival of Mobile Devices)</vt:lpstr>
      <vt:lpstr>Example-4 (2005 Web Application)</vt:lpstr>
      <vt:lpstr>Example-4 (2005 Web Application)</vt:lpstr>
      <vt:lpstr>PowerPoint Presentation</vt:lpstr>
      <vt:lpstr>Example-5 (2010, Cloud Computing)</vt:lpstr>
      <vt:lpstr>Example-6 (IoT devices)</vt:lpstr>
      <vt:lpstr>The Future</vt:lpstr>
      <vt:lpstr>PowerPoint Presentation</vt:lpstr>
      <vt:lpstr>Key question</vt:lpstr>
      <vt:lpstr>Opensource basics</vt:lpstr>
      <vt:lpstr>When to OpenSource for commercial purposes?</vt:lpstr>
      <vt:lpstr>PowerPoint Presentation</vt:lpstr>
      <vt:lpstr>Lawsuits</vt:lpstr>
      <vt:lpstr>Popular Opensource Licenses</vt:lpstr>
      <vt:lpstr>Laws around Software Development</vt:lpstr>
      <vt:lpstr>Commercial Licenses</vt:lpstr>
      <vt:lpstr>Food for thought</vt:lpstr>
      <vt:lpstr>PowerPoint Presentation</vt:lpstr>
      <vt:lpstr>PowerPoint Presentation</vt:lpstr>
      <vt:lpstr>PowerPoint Presentation</vt:lpstr>
      <vt:lpstr>PowerPoint Presentation</vt:lpstr>
      <vt:lpstr>Three Types of Websites: Type-1</vt:lpstr>
      <vt:lpstr>PowerPoint Presentation</vt:lpstr>
      <vt:lpstr>Three Types of Websites: Type-2</vt:lpstr>
      <vt:lpstr>PowerPoint Presentation</vt:lpstr>
      <vt:lpstr>Three Types of Websites: Type-3</vt:lpstr>
      <vt:lpstr>PowerPoint Presentation</vt:lpstr>
      <vt:lpstr>PowerPoint Presentation</vt:lpstr>
      <vt:lpstr>Where does the developer write their  code?</vt:lpstr>
      <vt:lpstr>PowerPoint Presentation</vt:lpstr>
      <vt:lpstr>PowerPoint Presentation</vt:lpstr>
      <vt:lpstr>Where does the developer add/host code?</vt:lpstr>
      <vt:lpstr>Analogous to Covid Self-Test Kits!</vt:lpstr>
      <vt:lpstr>Hotstar (A practical Example)</vt:lpstr>
      <vt:lpstr>Understanding the deployment ecosystem</vt:lpstr>
      <vt:lpstr>Browser Ecosystem</vt:lpstr>
      <vt:lpstr>Browser Engine</vt:lpstr>
      <vt:lpstr>Focus of this Lecture</vt:lpstr>
      <vt:lpstr>Example of a Mark-Up Language</vt:lpstr>
      <vt:lpstr>HTML Basics</vt:lpstr>
      <vt:lpstr>Document Object Model (DOM)</vt:lpstr>
      <vt:lpstr>First Website Ever Created</vt:lpstr>
      <vt:lpstr>Moving on to Later 1990s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Prasanna Karthik Vairam Department of Computer Science NUS School of Computing</dc:title>
  <dc:creator>Prasanna Karthik Vairam</dc:creator>
  <cp:lastModifiedBy>Prasanna Karthik Vairam</cp:lastModifiedBy>
  <cp:revision>146</cp:revision>
  <dcterms:created xsi:type="dcterms:W3CDTF">2021-08-12T02:54:04Z</dcterms:created>
  <dcterms:modified xsi:type="dcterms:W3CDTF">2024-01-16T12:13:18Z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0x0101005558D6388BD9FE498B20B422CBF1CB3E</vt:lpwstr>
  </property>
</Properties>
</file>